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73" r:id="rId7"/>
    <p:sldId id="274" r:id="rId8"/>
    <p:sldId id="272" r:id="rId9"/>
    <p:sldId id="275" r:id="rId10"/>
    <p:sldId id="277" r:id="rId11"/>
    <p:sldId id="278" r:id="rId12"/>
    <p:sldId id="281" r:id="rId13"/>
    <p:sldId id="276" r:id="rId14"/>
    <p:sldId id="282" r:id="rId15"/>
    <p:sldId id="283" r:id="rId16"/>
    <p:sldId id="284" r:id="rId17"/>
    <p:sldId id="279" r:id="rId18"/>
    <p:sldId id="261" r:id="rId19"/>
    <p:sldId id="285" r:id="rId20"/>
    <p:sldId id="287" r:id="rId21"/>
    <p:sldId id="286" r:id="rId22"/>
    <p:sldId id="289" r:id="rId23"/>
    <p:sldId id="288" r:id="rId24"/>
    <p:sldId id="290" r:id="rId25"/>
    <p:sldId id="291" r:id="rId26"/>
    <p:sldId id="262" r:id="rId27"/>
    <p:sldId id="293" r:id="rId28"/>
    <p:sldId id="264" r:id="rId29"/>
    <p:sldId id="263" r:id="rId30"/>
    <p:sldId id="295" r:id="rId31"/>
    <p:sldId id="294" r:id="rId32"/>
    <p:sldId id="269" r:id="rId33"/>
    <p:sldId id="270" r:id="rId34"/>
  </p:sldIdLst>
  <p:sldSz cx="13004800" cy="9753600"/>
  <p:notesSz cx="6858000" cy="9144000"/>
  <p:embeddedFontLst>
    <p:embeddedFont>
      <p:font typeface="배달의민족 주아" panose="020B0600000101010101" charset="-127"/>
      <p:regular r:id="rId36"/>
    </p:embeddedFont>
    <p:embeddedFont>
      <p:font typeface="배달의민족 주아 OTF" panose="020B0600000101010101" charset="-127"/>
      <p:regular r:id="rId37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8DEEE7-5E2B-4824-AD89-21E7F5D3EDD9}" v="523" dt="2019-05-25T03:30:34.00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95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Jong Feel" userId="50f79f3a519ee4b3" providerId="LiveId" clId="{028DEEE7-5E2B-4824-AD89-21E7F5D3EDD9}"/>
    <pc:docChg chg="undo custSel addSld delSld modSld sldOrd">
      <pc:chgData name="Kim Jong Feel" userId="50f79f3a519ee4b3" providerId="LiveId" clId="{028DEEE7-5E2B-4824-AD89-21E7F5D3EDD9}" dt="2019-05-25T03:30:35.565" v="4446" actId="1076"/>
      <pc:docMkLst>
        <pc:docMk/>
      </pc:docMkLst>
      <pc:sldChg chg="modSp">
        <pc:chgData name="Kim Jong Feel" userId="50f79f3a519ee4b3" providerId="LiveId" clId="{028DEEE7-5E2B-4824-AD89-21E7F5D3EDD9}" dt="2019-05-25T03:06:39.422" v="4324" actId="27636"/>
        <pc:sldMkLst>
          <pc:docMk/>
          <pc:sldMk cId="0" sldId="256"/>
        </pc:sldMkLst>
        <pc:spChg chg="mod">
          <ac:chgData name="Kim Jong Feel" userId="50f79f3a519ee4b3" providerId="LiveId" clId="{028DEEE7-5E2B-4824-AD89-21E7F5D3EDD9}" dt="2019-05-25T03:06:39.422" v="4324" actId="27636"/>
          <ac:spMkLst>
            <pc:docMk/>
            <pc:sldMk cId="0" sldId="256"/>
            <ac:spMk id="122" creationId="{00000000-0000-0000-0000-000000000000}"/>
          </ac:spMkLst>
        </pc:spChg>
      </pc:sldChg>
      <pc:sldChg chg="addSp modSp">
        <pc:chgData name="Kim Jong Feel" userId="50f79f3a519ee4b3" providerId="LiveId" clId="{028DEEE7-5E2B-4824-AD89-21E7F5D3EDD9}" dt="2019-05-24T13:14:50.979" v="430" actId="1076"/>
        <pc:sldMkLst>
          <pc:docMk/>
          <pc:sldMk cId="0" sldId="261"/>
        </pc:sldMkLst>
        <pc:spChg chg="add mod">
          <ac:chgData name="Kim Jong Feel" userId="50f79f3a519ee4b3" providerId="LiveId" clId="{028DEEE7-5E2B-4824-AD89-21E7F5D3EDD9}" dt="2019-05-24T13:14:50.979" v="430" actId="1076"/>
          <ac:spMkLst>
            <pc:docMk/>
            <pc:sldMk cId="0" sldId="261"/>
            <ac:spMk id="2" creationId="{D0A73771-E494-4633-8CDB-B4810B639D41}"/>
          </ac:spMkLst>
        </pc:spChg>
        <pc:spChg chg="mod">
          <ac:chgData name="Kim Jong Feel" userId="50f79f3a519ee4b3" providerId="LiveId" clId="{028DEEE7-5E2B-4824-AD89-21E7F5D3EDD9}" dt="2019-05-24T13:13:48.303" v="423"/>
          <ac:spMkLst>
            <pc:docMk/>
            <pc:sldMk cId="0" sldId="261"/>
            <ac:spMk id="168" creationId="{00000000-0000-0000-0000-000000000000}"/>
          </ac:spMkLst>
        </pc:spChg>
        <pc:picChg chg="add mod">
          <ac:chgData name="Kim Jong Feel" userId="50f79f3a519ee4b3" providerId="LiveId" clId="{028DEEE7-5E2B-4824-AD89-21E7F5D3EDD9}" dt="2019-05-24T13:14:27.321" v="424" actId="1076"/>
          <ac:picMkLst>
            <pc:docMk/>
            <pc:sldMk cId="0" sldId="261"/>
            <ac:picMk id="6146" creationId="{9C243DCB-B58F-40EF-94BE-AE5E833367EA}"/>
          </ac:picMkLst>
        </pc:picChg>
      </pc:sldChg>
      <pc:sldChg chg="addSp delSp modSp">
        <pc:chgData name="Kim Jong Feel" userId="50f79f3a519ee4b3" providerId="LiveId" clId="{028DEEE7-5E2B-4824-AD89-21E7F5D3EDD9}" dt="2019-05-25T02:54:09.366" v="3332" actId="20577"/>
        <pc:sldMkLst>
          <pc:docMk/>
          <pc:sldMk cId="0" sldId="262"/>
        </pc:sldMkLst>
        <pc:spChg chg="mod">
          <ac:chgData name="Kim Jong Feel" userId="50f79f3a519ee4b3" providerId="LiveId" clId="{028DEEE7-5E2B-4824-AD89-21E7F5D3EDD9}" dt="2019-05-25T02:54:09.366" v="3332" actId="20577"/>
          <ac:spMkLst>
            <pc:docMk/>
            <pc:sldMk cId="0" sldId="262"/>
            <ac:spMk id="175" creationId="{00000000-0000-0000-0000-000000000000}"/>
          </ac:spMkLst>
        </pc:spChg>
        <pc:spChg chg="mod">
          <ac:chgData name="Kim Jong Feel" userId="50f79f3a519ee4b3" providerId="LiveId" clId="{028DEEE7-5E2B-4824-AD89-21E7F5D3EDD9}" dt="2019-05-25T02:38:10.428" v="2742" actId="20577"/>
          <ac:spMkLst>
            <pc:docMk/>
            <pc:sldMk cId="0" sldId="262"/>
            <ac:spMk id="176" creationId="{00000000-0000-0000-0000-000000000000}"/>
          </ac:spMkLst>
        </pc:spChg>
        <pc:spChg chg="del">
          <ac:chgData name="Kim Jong Feel" userId="50f79f3a519ee4b3" providerId="LiveId" clId="{028DEEE7-5E2B-4824-AD89-21E7F5D3EDD9}" dt="2019-05-25T02:40:27.570" v="2761" actId="478"/>
          <ac:spMkLst>
            <pc:docMk/>
            <pc:sldMk cId="0" sldId="262"/>
            <ac:spMk id="183" creationId="{00000000-0000-0000-0000-000000000000}"/>
          </ac:spMkLst>
        </pc:spChg>
        <pc:spChg chg="del">
          <ac:chgData name="Kim Jong Feel" userId="50f79f3a519ee4b3" providerId="LiveId" clId="{028DEEE7-5E2B-4824-AD89-21E7F5D3EDD9}" dt="2019-05-25T02:40:24.741" v="2760" actId="478"/>
          <ac:spMkLst>
            <pc:docMk/>
            <pc:sldMk cId="0" sldId="262"/>
            <ac:spMk id="184" creationId="{00000000-0000-0000-0000-000000000000}"/>
          </ac:spMkLst>
        </pc:spChg>
        <pc:spChg chg="del">
          <ac:chgData name="Kim Jong Feel" userId="50f79f3a519ee4b3" providerId="LiveId" clId="{028DEEE7-5E2B-4824-AD89-21E7F5D3EDD9}" dt="2019-05-25T02:40:24.741" v="2760" actId="478"/>
          <ac:spMkLst>
            <pc:docMk/>
            <pc:sldMk cId="0" sldId="262"/>
            <ac:spMk id="186" creationId="{00000000-0000-0000-0000-000000000000}"/>
          </ac:spMkLst>
        </pc:spChg>
        <pc:spChg chg="del">
          <ac:chgData name="Kim Jong Feel" userId="50f79f3a519ee4b3" providerId="LiveId" clId="{028DEEE7-5E2B-4824-AD89-21E7F5D3EDD9}" dt="2019-05-25T02:40:24.741" v="2760" actId="478"/>
          <ac:spMkLst>
            <pc:docMk/>
            <pc:sldMk cId="0" sldId="262"/>
            <ac:spMk id="188" creationId="{00000000-0000-0000-0000-000000000000}"/>
          </ac:spMkLst>
        </pc:spChg>
        <pc:spChg chg="del">
          <ac:chgData name="Kim Jong Feel" userId="50f79f3a519ee4b3" providerId="LiveId" clId="{028DEEE7-5E2B-4824-AD89-21E7F5D3EDD9}" dt="2019-05-25T02:44:30.614" v="3136" actId="478"/>
          <ac:spMkLst>
            <pc:docMk/>
            <pc:sldMk cId="0" sldId="262"/>
            <ac:spMk id="190" creationId="{00000000-0000-0000-0000-000000000000}"/>
          </ac:spMkLst>
        </pc:spChg>
        <pc:picChg chg="del">
          <ac:chgData name="Kim Jong Feel" userId="50f79f3a519ee4b3" providerId="LiveId" clId="{028DEEE7-5E2B-4824-AD89-21E7F5D3EDD9}" dt="2019-05-25T02:38:15.547" v="2743" actId="478"/>
          <ac:picMkLst>
            <pc:docMk/>
            <pc:sldMk cId="0" sldId="262"/>
            <ac:picMk id="177" creationId="{00000000-0000-0000-0000-000000000000}"/>
          </ac:picMkLst>
        </pc:picChg>
        <pc:picChg chg="mod">
          <ac:chgData name="Kim Jong Feel" userId="50f79f3a519ee4b3" providerId="LiveId" clId="{028DEEE7-5E2B-4824-AD89-21E7F5D3EDD9}" dt="2019-05-25T02:44:09.058" v="3047" actId="1076"/>
          <ac:picMkLst>
            <pc:docMk/>
            <pc:sldMk cId="0" sldId="262"/>
            <ac:picMk id="181" creationId="{00000000-0000-0000-0000-000000000000}"/>
          </ac:picMkLst>
        </pc:picChg>
        <pc:picChg chg="del">
          <ac:chgData name="Kim Jong Feel" userId="50f79f3a519ee4b3" providerId="LiveId" clId="{028DEEE7-5E2B-4824-AD89-21E7F5D3EDD9}" dt="2019-05-25T02:40:24.741" v="2760" actId="478"/>
          <ac:picMkLst>
            <pc:docMk/>
            <pc:sldMk cId="0" sldId="262"/>
            <ac:picMk id="185" creationId="{00000000-0000-0000-0000-000000000000}"/>
          </ac:picMkLst>
        </pc:picChg>
        <pc:picChg chg="del">
          <ac:chgData name="Kim Jong Feel" userId="50f79f3a519ee4b3" providerId="LiveId" clId="{028DEEE7-5E2B-4824-AD89-21E7F5D3EDD9}" dt="2019-05-25T02:40:24.741" v="2760" actId="478"/>
          <ac:picMkLst>
            <pc:docMk/>
            <pc:sldMk cId="0" sldId="262"/>
            <ac:picMk id="187" creationId="{00000000-0000-0000-0000-000000000000}"/>
          </ac:picMkLst>
        </pc:picChg>
        <pc:picChg chg="del">
          <ac:chgData name="Kim Jong Feel" userId="50f79f3a519ee4b3" providerId="LiveId" clId="{028DEEE7-5E2B-4824-AD89-21E7F5D3EDD9}" dt="2019-05-25T02:40:24.741" v="2760" actId="478"/>
          <ac:picMkLst>
            <pc:docMk/>
            <pc:sldMk cId="0" sldId="262"/>
            <ac:picMk id="189" creationId="{00000000-0000-0000-0000-000000000000}"/>
          </ac:picMkLst>
        </pc:picChg>
        <pc:picChg chg="add del mod">
          <ac:chgData name="Kim Jong Feel" userId="50f79f3a519ee4b3" providerId="LiveId" clId="{028DEEE7-5E2B-4824-AD89-21E7F5D3EDD9}" dt="2019-05-25T02:39:49.276" v="2751" actId="478"/>
          <ac:picMkLst>
            <pc:docMk/>
            <pc:sldMk cId="0" sldId="262"/>
            <ac:picMk id="1026" creationId="{CEF2DA5F-CD8A-4102-BC60-E7D5CBCF3C81}"/>
          </ac:picMkLst>
        </pc:picChg>
        <pc:picChg chg="add mod">
          <ac:chgData name="Kim Jong Feel" userId="50f79f3a519ee4b3" providerId="LiveId" clId="{028DEEE7-5E2B-4824-AD89-21E7F5D3EDD9}" dt="2019-05-25T02:39:55.438" v="2755" actId="1076"/>
          <ac:picMkLst>
            <pc:docMk/>
            <pc:sldMk cId="0" sldId="262"/>
            <ac:picMk id="1028" creationId="{B4E2E9E2-90DA-43CF-9C85-21A23089E598}"/>
          </ac:picMkLst>
        </pc:picChg>
        <pc:picChg chg="add mod">
          <ac:chgData name="Kim Jong Feel" userId="50f79f3a519ee4b3" providerId="LiveId" clId="{028DEEE7-5E2B-4824-AD89-21E7F5D3EDD9}" dt="2019-05-25T02:40:13.697" v="2758" actId="1076"/>
          <ac:picMkLst>
            <pc:docMk/>
            <pc:sldMk cId="0" sldId="262"/>
            <ac:picMk id="1030" creationId="{F62AE02C-E9C7-4B4A-9535-2BC3A5041A93}"/>
          </ac:picMkLst>
        </pc:picChg>
      </pc:sldChg>
      <pc:sldChg chg="addSp delSp modSp ord">
        <pc:chgData name="Kim Jong Feel" userId="50f79f3a519ee4b3" providerId="LiveId" clId="{028DEEE7-5E2B-4824-AD89-21E7F5D3EDD9}" dt="2019-05-25T02:57:08.857" v="3646" actId="20577"/>
        <pc:sldMkLst>
          <pc:docMk/>
          <pc:sldMk cId="0" sldId="263"/>
        </pc:sldMkLst>
        <pc:spChg chg="mod">
          <ac:chgData name="Kim Jong Feel" userId="50f79f3a519ee4b3" providerId="LiveId" clId="{028DEEE7-5E2B-4824-AD89-21E7F5D3EDD9}" dt="2019-05-25T02:56:45.280" v="3586" actId="20577"/>
          <ac:spMkLst>
            <pc:docMk/>
            <pc:sldMk cId="0" sldId="263"/>
            <ac:spMk id="193" creationId="{00000000-0000-0000-0000-000000000000}"/>
          </ac:spMkLst>
        </pc:spChg>
        <pc:spChg chg="mod">
          <ac:chgData name="Kim Jong Feel" userId="50f79f3a519ee4b3" providerId="LiveId" clId="{028DEEE7-5E2B-4824-AD89-21E7F5D3EDD9}" dt="2019-05-25T02:56:57.959" v="3631" actId="20577"/>
          <ac:spMkLst>
            <pc:docMk/>
            <pc:sldMk cId="0" sldId="263"/>
            <ac:spMk id="194" creationId="{00000000-0000-0000-0000-000000000000}"/>
          </ac:spMkLst>
        </pc:spChg>
        <pc:spChg chg="mod">
          <ac:chgData name="Kim Jong Feel" userId="50f79f3a519ee4b3" providerId="LiveId" clId="{028DEEE7-5E2B-4824-AD89-21E7F5D3EDD9}" dt="2019-05-25T02:57:08.857" v="3646" actId="20577"/>
          <ac:spMkLst>
            <pc:docMk/>
            <pc:sldMk cId="0" sldId="263"/>
            <ac:spMk id="196" creationId="{00000000-0000-0000-0000-000000000000}"/>
          </ac:spMkLst>
        </pc:spChg>
        <pc:spChg chg="del">
          <ac:chgData name="Kim Jong Feel" userId="50f79f3a519ee4b3" providerId="LiveId" clId="{028DEEE7-5E2B-4824-AD89-21E7F5D3EDD9}" dt="2019-05-25T02:55:22.667" v="3387" actId="478"/>
          <ac:spMkLst>
            <pc:docMk/>
            <pc:sldMk cId="0" sldId="263"/>
            <ac:spMk id="197" creationId="{00000000-0000-0000-0000-000000000000}"/>
          </ac:spMkLst>
        </pc:spChg>
        <pc:picChg chg="del">
          <ac:chgData name="Kim Jong Feel" userId="50f79f3a519ee4b3" providerId="LiveId" clId="{028DEEE7-5E2B-4824-AD89-21E7F5D3EDD9}" dt="2019-05-25T02:55:16.086" v="3384" actId="478"/>
          <ac:picMkLst>
            <pc:docMk/>
            <pc:sldMk cId="0" sldId="263"/>
            <ac:picMk id="201" creationId="{00000000-0000-0000-0000-000000000000}"/>
          </ac:picMkLst>
        </pc:picChg>
        <pc:picChg chg="mod">
          <ac:chgData name="Kim Jong Feel" userId="50f79f3a519ee4b3" providerId="LiveId" clId="{028DEEE7-5E2B-4824-AD89-21E7F5D3EDD9}" dt="2019-05-25T02:56:00.669" v="3408" actId="1076"/>
          <ac:picMkLst>
            <pc:docMk/>
            <pc:sldMk cId="0" sldId="263"/>
            <ac:picMk id="203" creationId="{00000000-0000-0000-0000-000000000000}"/>
          </ac:picMkLst>
        </pc:picChg>
        <pc:picChg chg="add mod">
          <ac:chgData name="Kim Jong Feel" userId="50f79f3a519ee4b3" providerId="LiveId" clId="{028DEEE7-5E2B-4824-AD89-21E7F5D3EDD9}" dt="2019-05-25T02:55:20.557" v="3386" actId="1076"/>
          <ac:picMkLst>
            <pc:docMk/>
            <pc:sldMk cId="0" sldId="263"/>
            <ac:picMk id="2050" creationId="{BB028DAA-DF3E-4155-87DE-3331429393BA}"/>
          </ac:picMkLst>
        </pc:picChg>
      </pc:sldChg>
      <pc:sldChg chg="modSp">
        <pc:chgData name="Kim Jong Feel" userId="50f79f3a519ee4b3" providerId="LiveId" clId="{028DEEE7-5E2B-4824-AD89-21E7F5D3EDD9}" dt="2019-05-25T02:54:49.026" v="3383" actId="20577"/>
        <pc:sldMkLst>
          <pc:docMk/>
          <pc:sldMk cId="0" sldId="264"/>
        </pc:sldMkLst>
        <pc:spChg chg="mod">
          <ac:chgData name="Kim Jong Feel" userId="50f79f3a519ee4b3" providerId="LiveId" clId="{028DEEE7-5E2B-4824-AD89-21E7F5D3EDD9}" dt="2019-05-25T02:54:49.026" v="3383" actId="20577"/>
          <ac:spMkLst>
            <pc:docMk/>
            <pc:sldMk cId="0" sldId="264"/>
            <ac:spMk id="207" creationId="{00000000-0000-0000-0000-000000000000}"/>
          </ac:spMkLst>
        </pc:spChg>
        <pc:spChg chg="mod">
          <ac:chgData name="Kim Jong Feel" userId="50f79f3a519ee4b3" providerId="LiveId" clId="{028DEEE7-5E2B-4824-AD89-21E7F5D3EDD9}" dt="2019-05-25T02:54:33.045" v="3335" actId="20577"/>
          <ac:spMkLst>
            <pc:docMk/>
            <pc:sldMk cId="0" sldId="264"/>
            <ac:spMk id="208" creationId="{00000000-0000-0000-0000-000000000000}"/>
          </ac:spMkLst>
        </pc:spChg>
      </pc:sldChg>
      <pc:sldChg chg="del">
        <pc:chgData name="Kim Jong Feel" userId="50f79f3a519ee4b3" providerId="LiveId" clId="{028DEEE7-5E2B-4824-AD89-21E7F5D3EDD9}" dt="2019-05-25T03:04:27.427" v="4076" actId="2696"/>
        <pc:sldMkLst>
          <pc:docMk/>
          <pc:sldMk cId="0" sldId="265"/>
        </pc:sldMkLst>
      </pc:sldChg>
      <pc:sldChg chg="del">
        <pc:chgData name="Kim Jong Feel" userId="50f79f3a519ee4b3" providerId="LiveId" clId="{028DEEE7-5E2B-4824-AD89-21E7F5D3EDD9}" dt="2019-05-25T03:04:29.080" v="4077" actId="2696"/>
        <pc:sldMkLst>
          <pc:docMk/>
          <pc:sldMk cId="0" sldId="266"/>
        </pc:sldMkLst>
      </pc:sldChg>
      <pc:sldChg chg="del">
        <pc:chgData name="Kim Jong Feel" userId="50f79f3a519ee4b3" providerId="LiveId" clId="{028DEEE7-5E2B-4824-AD89-21E7F5D3EDD9}" dt="2019-05-25T03:04:25.207" v="4075" actId="2696"/>
        <pc:sldMkLst>
          <pc:docMk/>
          <pc:sldMk cId="0" sldId="267"/>
        </pc:sldMkLst>
      </pc:sldChg>
      <pc:sldChg chg="del">
        <pc:chgData name="Kim Jong Feel" userId="50f79f3a519ee4b3" providerId="LiveId" clId="{028DEEE7-5E2B-4824-AD89-21E7F5D3EDD9}" dt="2019-05-25T03:04:20.257" v="4074" actId="2696"/>
        <pc:sldMkLst>
          <pc:docMk/>
          <pc:sldMk cId="0" sldId="268"/>
        </pc:sldMkLst>
      </pc:sldChg>
      <pc:sldChg chg="addSp delSp modSp">
        <pc:chgData name="Kim Jong Feel" userId="50f79f3a519ee4b3" providerId="LiveId" clId="{028DEEE7-5E2B-4824-AD89-21E7F5D3EDD9}" dt="2019-05-25T03:05:34.312" v="4255" actId="1076"/>
        <pc:sldMkLst>
          <pc:docMk/>
          <pc:sldMk cId="0" sldId="269"/>
        </pc:sldMkLst>
        <pc:spChg chg="mod">
          <ac:chgData name="Kim Jong Feel" userId="50f79f3a519ee4b3" providerId="LiveId" clId="{028DEEE7-5E2B-4824-AD89-21E7F5D3EDD9}" dt="2019-05-25T03:05:24.900" v="4254" actId="14100"/>
          <ac:spMkLst>
            <pc:docMk/>
            <pc:sldMk cId="0" sldId="269"/>
            <ac:spMk id="264" creationId="{00000000-0000-0000-0000-000000000000}"/>
          </ac:spMkLst>
        </pc:spChg>
        <pc:spChg chg="mod">
          <ac:chgData name="Kim Jong Feel" userId="50f79f3a519ee4b3" providerId="LiveId" clId="{028DEEE7-5E2B-4824-AD89-21E7F5D3EDD9}" dt="2019-05-25T03:05:34.312" v="4255" actId="1076"/>
          <ac:spMkLst>
            <pc:docMk/>
            <pc:sldMk cId="0" sldId="269"/>
            <ac:spMk id="265" creationId="{00000000-0000-0000-0000-000000000000}"/>
          </ac:spMkLst>
        </pc:spChg>
        <pc:spChg chg="del">
          <ac:chgData name="Kim Jong Feel" userId="50f79f3a519ee4b3" providerId="LiveId" clId="{028DEEE7-5E2B-4824-AD89-21E7F5D3EDD9}" dt="2019-05-25T02:59:26.639" v="3759" actId="478"/>
          <ac:spMkLst>
            <pc:docMk/>
            <pc:sldMk cId="0" sldId="269"/>
            <ac:spMk id="266" creationId="{00000000-0000-0000-0000-000000000000}"/>
          </ac:spMkLst>
        </pc:spChg>
        <pc:spChg chg="del">
          <ac:chgData name="Kim Jong Feel" userId="50f79f3a519ee4b3" providerId="LiveId" clId="{028DEEE7-5E2B-4824-AD89-21E7F5D3EDD9}" dt="2019-05-25T02:59:23.519" v="3758" actId="478"/>
          <ac:spMkLst>
            <pc:docMk/>
            <pc:sldMk cId="0" sldId="269"/>
            <ac:spMk id="268" creationId="{00000000-0000-0000-0000-000000000000}"/>
          </ac:spMkLst>
        </pc:spChg>
        <pc:picChg chg="add mod">
          <ac:chgData name="Kim Jong Feel" userId="50f79f3a519ee4b3" providerId="LiveId" clId="{028DEEE7-5E2B-4824-AD89-21E7F5D3EDD9}" dt="2019-05-25T03:03:01.334" v="4000" actId="571"/>
          <ac:picMkLst>
            <pc:docMk/>
            <pc:sldMk cId="0" sldId="269"/>
            <ac:picMk id="8" creationId="{F31B05F0-FA0B-45B4-9F60-A9DE0C2CE6DC}"/>
          </ac:picMkLst>
        </pc:picChg>
        <pc:picChg chg="mod">
          <ac:chgData name="Kim Jong Feel" userId="50f79f3a519ee4b3" providerId="LiveId" clId="{028DEEE7-5E2B-4824-AD89-21E7F5D3EDD9}" dt="2019-05-25T03:02:58.424" v="3998" actId="1076"/>
          <ac:picMkLst>
            <pc:docMk/>
            <pc:sldMk cId="0" sldId="269"/>
            <ac:picMk id="263" creationId="{00000000-0000-0000-0000-000000000000}"/>
          </ac:picMkLst>
        </pc:picChg>
      </pc:sldChg>
      <pc:sldChg chg="addSp delSp modSp">
        <pc:chgData name="Kim Jong Feel" userId="50f79f3a519ee4b3" providerId="LiveId" clId="{028DEEE7-5E2B-4824-AD89-21E7F5D3EDD9}" dt="2019-05-24T12:48:51.507" v="223" actId="478"/>
        <pc:sldMkLst>
          <pc:docMk/>
          <pc:sldMk cId="92310277" sldId="276"/>
        </pc:sldMkLst>
        <pc:spChg chg="del">
          <ac:chgData name="Kim Jong Feel" userId="50f79f3a519ee4b3" providerId="LiveId" clId="{028DEEE7-5E2B-4824-AD89-21E7F5D3EDD9}" dt="2019-05-24T12:42:24.283" v="8" actId="478"/>
          <ac:spMkLst>
            <pc:docMk/>
            <pc:sldMk cId="92310277" sldId="276"/>
            <ac:spMk id="22" creationId="{F600EA12-2434-42CD-BA87-0226EA50BFA8}"/>
          </ac:spMkLst>
        </pc:spChg>
        <pc:spChg chg="mod">
          <ac:chgData name="Kim Jong Feel" userId="50f79f3a519ee4b3" providerId="LiveId" clId="{028DEEE7-5E2B-4824-AD89-21E7F5D3EDD9}" dt="2019-05-24T12:47:09.961" v="221" actId="20577"/>
          <ac:spMkLst>
            <pc:docMk/>
            <pc:sldMk cId="92310277" sldId="276"/>
            <ac:spMk id="175" creationId="{00000000-0000-0000-0000-000000000000}"/>
          </ac:spMkLst>
        </pc:spChg>
        <pc:spChg chg="del">
          <ac:chgData name="Kim Jong Feel" userId="50f79f3a519ee4b3" providerId="LiveId" clId="{028DEEE7-5E2B-4824-AD89-21E7F5D3EDD9}" dt="2019-05-24T12:42:21.760" v="6" actId="478"/>
          <ac:spMkLst>
            <pc:docMk/>
            <pc:sldMk cId="92310277" sldId="276"/>
            <ac:spMk id="184" creationId="{00000000-0000-0000-0000-000000000000}"/>
          </ac:spMkLst>
        </pc:spChg>
        <pc:spChg chg="del">
          <ac:chgData name="Kim Jong Feel" userId="50f79f3a519ee4b3" providerId="LiveId" clId="{028DEEE7-5E2B-4824-AD89-21E7F5D3EDD9}" dt="2019-05-24T12:42:21.760" v="6" actId="478"/>
          <ac:spMkLst>
            <pc:docMk/>
            <pc:sldMk cId="92310277" sldId="276"/>
            <ac:spMk id="186" creationId="{00000000-0000-0000-0000-000000000000}"/>
          </ac:spMkLst>
        </pc:spChg>
        <pc:spChg chg="del">
          <ac:chgData name="Kim Jong Feel" userId="50f79f3a519ee4b3" providerId="LiveId" clId="{028DEEE7-5E2B-4824-AD89-21E7F5D3EDD9}" dt="2019-05-24T12:42:21.760" v="6" actId="478"/>
          <ac:spMkLst>
            <pc:docMk/>
            <pc:sldMk cId="92310277" sldId="276"/>
            <ac:spMk id="188" creationId="{00000000-0000-0000-0000-000000000000}"/>
          </ac:spMkLst>
        </pc:spChg>
        <pc:spChg chg="del">
          <ac:chgData name="Kim Jong Feel" userId="50f79f3a519ee4b3" providerId="LiveId" clId="{028DEEE7-5E2B-4824-AD89-21E7F5D3EDD9}" dt="2019-05-24T12:35:55.361" v="0" actId="478"/>
          <ac:spMkLst>
            <pc:docMk/>
            <pc:sldMk cId="92310277" sldId="276"/>
            <ac:spMk id="190" creationId="{00000000-0000-0000-0000-000000000000}"/>
          </ac:spMkLst>
        </pc:spChg>
        <pc:picChg chg="del">
          <ac:chgData name="Kim Jong Feel" userId="50f79f3a519ee4b3" providerId="LiveId" clId="{028DEEE7-5E2B-4824-AD89-21E7F5D3EDD9}" dt="2019-05-24T12:42:21.760" v="6" actId="478"/>
          <ac:picMkLst>
            <pc:docMk/>
            <pc:sldMk cId="92310277" sldId="276"/>
            <ac:picMk id="185" creationId="{00000000-0000-0000-0000-000000000000}"/>
          </ac:picMkLst>
        </pc:picChg>
        <pc:picChg chg="del">
          <ac:chgData name="Kim Jong Feel" userId="50f79f3a519ee4b3" providerId="LiveId" clId="{028DEEE7-5E2B-4824-AD89-21E7F5D3EDD9}" dt="2019-05-24T12:42:21.760" v="6" actId="478"/>
          <ac:picMkLst>
            <pc:docMk/>
            <pc:sldMk cId="92310277" sldId="276"/>
            <ac:picMk id="187" creationId="{00000000-0000-0000-0000-000000000000}"/>
          </ac:picMkLst>
        </pc:picChg>
        <pc:picChg chg="del">
          <ac:chgData name="Kim Jong Feel" userId="50f79f3a519ee4b3" providerId="LiveId" clId="{028DEEE7-5E2B-4824-AD89-21E7F5D3EDD9}" dt="2019-05-24T12:42:21.760" v="6" actId="478"/>
          <ac:picMkLst>
            <pc:docMk/>
            <pc:sldMk cId="92310277" sldId="276"/>
            <ac:picMk id="189" creationId="{00000000-0000-0000-0000-000000000000}"/>
          </ac:picMkLst>
        </pc:picChg>
        <pc:picChg chg="add mod">
          <ac:chgData name="Kim Jong Feel" userId="50f79f3a519ee4b3" providerId="LiveId" clId="{028DEEE7-5E2B-4824-AD89-21E7F5D3EDD9}" dt="2019-05-24T12:42:06.169" v="5" actId="14100"/>
          <ac:picMkLst>
            <pc:docMk/>
            <pc:sldMk cId="92310277" sldId="276"/>
            <ac:picMk id="1026" creationId="{806FC66E-0A95-40BB-82E6-C42AC90A3CE3}"/>
          </ac:picMkLst>
        </pc:picChg>
        <pc:picChg chg="add del">
          <ac:chgData name="Kim Jong Feel" userId="50f79f3a519ee4b3" providerId="LiveId" clId="{028DEEE7-5E2B-4824-AD89-21E7F5D3EDD9}" dt="2019-05-24T12:48:51.507" v="223" actId="478"/>
          <ac:picMkLst>
            <pc:docMk/>
            <pc:sldMk cId="92310277" sldId="276"/>
            <ac:picMk id="1028" creationId="{F39428F4-67AD-4160-92F0-C7E967004F20}"/>
          </ac:picMkLst>
        </pc:picChg>
        <pc:picChg chg="del">
          <ac:chgData name="Kim Jong Feel" userId="50f79f3a519ee4b3" providerId="LiveId" clId="{028DEEE7-5E2B-4824-AD89-21E7F5D3EDD9}" dt="2019-05-24T12:41:45.300" v="2" actId="478"/>
          <ac:picMkLst>
            <pc:docMk/>
            <pc:sldMk cId="92310277" sldId="276"/>
            <ac:picMk id="2052" creationId="{835D622D-DC6D-419D-AD27-BCC573A84B91}"/>
          </ac:picMkLst>
        </pc:picChg>
        <pc:picChg chg="del">
          <ac:chgData name="Kim Jong Feel" userId="50f79f3a519ee4b3" providerId="LiveId" clId="{028DEEE7-5E2B-4824-AD89-21E7F5D3EDD9}" dt="2019-05-24T12:42:22.342" v="7" actId="478"/>
          <ac:picMkLst>
            <pc:docMk/>
            <pc:sldMk cId="92310277" sldId="276"/>
            <ac:picMk id="2054" creationId="{CB7349EB-69EC-42B2-B591-28AA5C0BE8B5}"/>
          </ac:picMkLst>
        </pc:picChg>
        <pc:picChg chg="del">
          <ac:chgData name="Kim Jong Feel" userId="50f79f3a519ee4b3" providerId="LiveId" clId="{028DEEE7-5E2B-4824-AD89-21E7F5D3EDD9}" dt="2019-05-24T12:42:24.945" v="9" actId="478"/>
          <ac:picMkLst>
            <pc:docMk/>
            <pc:sldMk cId="92310277" sldId="276"/>
            <ac:picMk id="2056" creationId="{CF75DBA2-1592-4D4E-B9CD-8DF21E93545F}"/>
          </ac:picMkLst>
        </pc:picChg>
      </pc:sldChg>
      <pc:sldChg chg="addSp delSp modSp">
        <pc:chgData name="Kim Jong Feel" userId="50f79f3a519ee4b3" providerId="LiveId" clId="{028DEEE7-5E2B-4824-AD89-21E7F5D3EDD9}" dt="2019-05-24T13:08:48.044" v="394" actId="478"/>
        <pc:sldMkLst>
          <pc:docMk/>
          <pc:sldMk cId="798096874" sldId="279"/>
        </pc:sldMkLst>
        <pc:spChg chg="del">
          <ac:chgData name="Kim Jong Feel" userId="50f79f3a519ee4b3" providerId="LiveId" clId="{028DEEE7-5E2B-4824-AD89-21E7F5D3EDD9}" dt="2019-05-24T13:08:48.044" v="394" actId="478"/>
          <ac:spMkLst>
            <pc:docMk/>
            <pc:sldMk cId="798096874" sldId="279"/>
            <ac:spMk id="170" creationId="{00000000-0000-0000-0000-000000000000}"/>
          </ac:spMkLst>
        </pc:spChg>
        <pc:picChg chg="add mod">
          <ac:chgData name="Kim Jong Feel" userId="50f79f3a519ee4b3" providerId="LiveId" clId="{028DEEE7-5E2B-4824-AD89-21E7F5D3EDD9}" dt="2019-05-24T13:08:44.507" v="393" actId="1076"/>
          <ac:picMkLst>
            <pc:docMk/>
            <pc:sldMk cId="798096874" sldId="279"/>
            <ac:picMk id="2" creationId="{09139504-E2C8-4AD4-B358-36D29004C8CF}"/>
          </ac:picMkLst>
        </pc:picChg>
      </pc:sldChg>
      <pc:sldChg chg="add del">
        <pc:chgData name="Kim Jong Feel" userId="50f79f3a519ee4b3" providerId="LiveId" clId="{028DEEE7-5E2B-4824-AD89-21E7F5D3EDD9}" dt="2019-05-24T13:07:10.700" v="389" actId="2696"/>
        <pc:sldMkLst>
          <pc:docMk/>
          <pc:sldMk cId="3624740285" sldId="280"/>
        </pc:sldMkLst>
      </pc:sldChg>
      <pc:sldChg chg="addSp delSp modSp add ord">
        <pc:chgData name="Kim Jong Feel" userId="50f79f3a519ee4b3" providerId="LiveId" clId="{028DEEE7-5E2B-4824-AD89-21E7F5D3EDD9}" dt="2019-05-24T12:46:36.598" v="149"/>
        <pc:sldMkLst>
          <pc:docMk/>
          <pc:sldMk cId="3178571010" sldId="281"/>
        </pc:sldMkLst>
        <pc:spChg chg="mod">
          <ac:chgData name="Kim Jong Feel" userId="50f79f3a519ee4b3" providerId="LiveId" clId="{028DEEE7-5E2B-4824-AD89-21E7F5D3EDD9}" dt="2019-05-24T12:44:16.437" v="139" actId="20577"/>
          <ac:spMkLst>
            <pc:docMk/>
            <pc:sldMk cId="3178571010" sldId="281"/>
            <ac:spMk id="175" creationId="{00000000-0000-0000-0000-000000000000}"/>
          </ac:spMkLst>
        </pc:spChg>
        <pc:picChg chg="add mod">
          <ac:chgData name="Kim Jong Feel" userId="50f79f3a519ee4b3" providerId="LiveId" clId="{028DEEE7-5E2B-4824-AD89-21E7F5D3EDD9}" dt="2019-05-24T12:45:17.140" v="143" actId="14100"/>
          <ac:picMkLst>
            <pc:docMk/>
            <pc:sldMk cId="3178571010" sldId="281"/>
            <ac:picMk id="2" creationId="{A9F3232D-D407-430D-876B-863AF3965C30}"/>
          </ac:picMkLst>
        </pc:picChg>
        <pc:picChg chg="del">
          <ac:chgData name="Kim Jong Feel" userId="50f79f3a519ee4b3" providerId="LiveId" clId="{028DEEE7-5E2B-4824-AD89-21E7F5D3EDD9}" dt="2019-05-24T12:45:03.084" v="140" actId="478"/>
          <ac:picMkLst>
            <pc:docMk/>
            <pc:sldMk cId="3178571010" sldId="281"/>
            <ac:picMk id="1026" creationId="{806FC66E-0A95-40BB-82E6-C42AC90A3CE3}"/>
          </ac:picMkLst>
        </pc:picChg>
        <pc:picChg chg="del">
          <ac:chgData name="Kim Jong Feel" userId="50f79f3a519ee4b3" providerId="LiveId" clId="{028DEEE7-5E2B-4824-AD89-21E7F5D3EDD9}" dt="2019-05-24T12:46:04.140" v="144" actId="478"/>
          <ac:picMkLst>
            <pc:docMk/>
            <pc:sldMk cId="3178571010" sldId="281"/>
            <ac:picMk id="2050" creationId="{0F27E012-4BC1-403E-ABD5-7EAE66D529A9}"/>
          </ac:picMkLst>
        </pc:picChg>
        <pc:picChg chg="add mod">
          <ac:chgData name="Kim Jong Feel" userId="50f79f3a519ee4b3" providerId="LiveId" clId="{028DEEE7-5E2B-4824-AD89-21E7F5D3EDD9}" dt="2019-05-24T12:46:13.831" v="148" actId="1076"/>
          <ac:picMkLst>
            <pc:docMk/>
            <pc:sldMk cId="3178571010" sldId="281"/>
            <ac:picMk id="2052" creationId="{1AD7BE26-F1E1-42B9-9E0E-752CDAF17084}"/>
          </ac:picMkLst>
        </pc:picChg>
      </pc:sldChg>
      <pc:sldChg chg="addSp delSp modSp add">
        <pc:chgData name="Kim Jong Feel" userId="50f79f3a519ee4b3" providerId="LiveId" clId="{028DEEE7-5E2B-4824-AD89-21E7F5D3EDD9}" dt="2019-05-24T12:51:49.708" v="249" actId="6549"/>
        <pc:sldMkLst>
          <pc:docMk/>
          <pc:sldMk cId="4023006766" sldId="282"/>
        </pc:sldMkLst>
        <pc:spChg chg="mod">
          <ac:chgData name="Kim Jong Feel" userId="50f79f3a519ee4b3" providerId="LiveId" clId="{028DEEE7-5E2B-4824-AD89-21E7F5D3EDD9}" dt="2019-05-24T12:51:49.708" v="249" actId="6549"/>
          <ac:spMkLst>
            <pc:docMk/>
            <pc:sldMk cId="4023006766" sldId="282"/>
            <ac:spMk id="175" creationId="{00000000-0000-0000-0000-000000000000}"/>
          </ac:spMkLst>
        </pc:spChg>
        <pc:picChg chg="del">
          <ac:chgData name="Kim Jong Feel" userId="50f79f3a519ee4b3" providerId="LiveId" clId="{028DEEE7-5E2B-4824-AD89-21E7F5D3EDD9}" dt="2019-05-24T12:49:29.924" v="235" actId="478"/>
          <ac:picMkLst>
            <pc:docMk/>
            <pc:sldMk cId="4023006766" sldId="282"/>
            <ac:picMk id="1026" creationId="{806FC66E-0A95-40BB-82E6-C42AC90A3CE3}"/>
          </ac:picMkLst>
        </pc:picChg>
        <pc:picChg chg="del">
          <ac:chgData name="Kim Jong Feel" userId="50f79f3a519ee4b3" providerId="LiveId" clId="{028DEEE7-5E2B-4824-AD89-21E7F5D3EDD9}" dt="2019-05-24T12:49:20.948" v="231" actId="478"/>
          <ac:picMkLst>
            <pc:docMk/>
            <pc:sldMk cId="4023006766" sldId="282"/>
            <ac:picMk id="2050" creationId="{0F27E012-4BC1-403E-ABD5-7EAE66D529A9}"/>
          </ac:picMkLst>
        </pc:picChg>
        <pc:picChg chg="add mod">
          <ac:chgData name="Kim Jong Feel" userId="50f79f3a519ee4b3" providerId="LiveId" clId="{028DEEE7-5E2B-4824-AD89-21E7F5D3EDD9}" dt="2019-05-24T12:49:32.760" v="236" actId="14100"/>
          <ac:picMkLst>
            <pc:docMk/>
            <pc:sldMk cId="4023006766" sldId="282"/>
            <ac:picMk id="3074" creationId="{FEE496CF-572D-4107-A681-735252DA3625}"/>
          </ac:picMkLst>
        </pc:picChg>
        <pc:picChg chg="add mod">
          <ac:chgData name="Kim Jong Feel" userId="50f79f3a519ee4b3" providerId="LiveId" clId="{028DEEE7-5E2B-4824-AD89-21E7F5D3EDD9}" dt="2019-05-24T12:51:21.041" v="239" actId="14100"/>
          <ac:picMkLst>
            <pc:docMk/>
            <pc:sldMk cId="4023006766" sldId="282"/>
            <ac:picMk id="3076" creationId="{2F53D6F7-98D1-4BA5-9F7E-2A2FAF4947CE}"/>
          </ac:picMkLst>
        </pc:picChg>
      </pc:sldChg>
      <pc:sldChg chg="addSp delSp modSp add">
        <pc:chgData name="Kim Jong Feel" userId="50f79f3a519ee4b3" providerId="LiveId" clId="{028DEEE7-5E2B-4824-AD89-21E7F5D3EDD9}" dt="2019-05-24T13:04:45.575" v="370" actId="113"/>
        <pc:sldMkLst>
          <pc:docMk/>
          <pc:sldMk cId="2841993132" sldId="283"/>
        </pc:sldMkLst>
        <pc:spChg chg="mod">
          <ac:chgData name="Kim Jong Feel" userId="50f79f3a519ee4b3" providerId="LiveId" clId="{028DEEE7-5E2B-4824-AD89-21E7F5D3EDD9}" dt="2019-05-24T13:04:45.575" v="370" actId="113"/>
          <ac:spMkLst>
            <pc:docMk/>
            <pc:sldMk cId="2841993132" sldId="283"/>
            <ac:spMk id="175" creationId="{00000000-0000-0000-0000-000000000000}"/>
          </ac:spMkLst>
        </pc:spChg>
        <pc:picChg chg="del">
          <ac:chgData name="Kim Jong Feel" userId="50f79f3a519ee4b3" providerId="LiveId" clId="{028DEEE7-5E2B-4824-AD89-21E7F5D3EDD9}" dt="2019-05-24T12:54:25.703" v="327" actId="478"/>
          <ac:picMkLst>
            <pc:docMk/>
            <pc:sldMk cId="2841993132" sldId="283"/>
            <ac:picMk id="3074" creationId="{FEE496CF-572D-4107-A681-735252DA3625}"/>
          </ac:picMkLst>
        </pc:picChg>
        <pc:picChg chg="del">
          <ac:chgData name="Kim Jong Feel" userId="50f79f3a519ee4b3" providerId="LiveId" clId="{028DEEE7-5E2B-4824-AD89-21E7F5D3EDD9}" dt="2019-05-24T12:54:42.614" v="331" actId="478"/>
          <ac:picMkLst>
            <pc:docMk/>
            <pc:sldMk cId="2841993132" sldId="283"/>
            <ac:picMk id="3076" creationId="{2F53D6F7-98D1-4BA5-9F7E-2A2FAF4947CE}"/>
          </ac:picMkLst>
        </pc:picChg>
        <pc:picChg chg="add mod">
          <ac:chgData name="Kim Jong Feel" userId="50f79f3a519ee4b3" providerId="LiveId" clId="{028DEEE7-5E2B-4824-AD89-21E7F5D3EDD9}" dt="2019-05-24T12:54:47.172" v="333" actId="14100"/>
          <ac:picMkLst>
            <pc:docMk/>
            <pc:sldMk cId="2841993132" sldId="283"/>
            <ac:picMk id="4098" creationId="{682F84A1-C908-4873-B62C-DC0F9E6188B1}"/>
          </ac:picMkLst>
        </pc:picChg>
        <pc:picChg chg="add mod">
          <ac:chgData name="Kim Jong Feel" userId="50f79f3a519ee4b3" providerId="LiveId" clId="{028DEEE7-5E2B-4824-AD89-21E7F5D3EDD9}" dt="2019-05-24T12:55:42.924" v="337" actId="1076"/>
          <ac:picMkLst>
            <pc:docMk/>
            <pc:sldMk cId="2841993132" sldId="283"/>
            <ac:picMk id="4100" creationId="{98C6C795-0CA7-4B91-87F5-7FB826DAC48C}"/>
          </ac:picMkLst>
        </pc:picChg>
      </pc:sldChg>
      <pc:sldChg chg="addSp delSp modSp add">
        <pc:chgData name="Kim Jong Feel" userId="50f79f3a519ee4b3" providerId="LiveId" clId="{028DEEE7-5E2B-4824-AD89-21E7F5D3EDD9}" dt="2019-05-24T13:07:01.706" v="388" actId="14100"/>
        <pc:sldMkLst>
          <pc:docMk/>
          <pc:sldMk cId="1487359319" sldId="284"/>
        </pc:sldMkLst>
        <pc:spChg chg="add del mod ord">
          <ac:chgData name="Kim Jong Feel" userId="50f79f3a519ee4b3" providerId="LiveId" clId="{028DEEE7-5E2B-4824-AD89-21E7F5D3EDD9}" dt="2019-05-24T13:00:49.924" v="362" actId="478"/>
          <ac:spMkLst>
            <pc:docMk/>
            <pc:sldMk cId="1487359319" sldId="284"/>
            <ac:spMk id="229" creationId="{00000000-0000-0000-0000-000000000000}"/>
          </ac:spMkLst>
        </pc:spChg>
        <pc:spChg chg="ord">
          <ac:chgData name="Kim Jong Feel" userId="50f79f3a519ee4b3" providerId="LiveId" clId="{028DEEE7-5E2B-4824-AD89-21E7F5D3EDD9}" dt="2019-05-24T13:00:56.344" v="363" actId="166"/>
          <ac:spMkLst>
            <pc:docMk/>
            <pc:sldMk cId="1487359319" sldId="284"/>
            <ac:spMk id="232" creationId="{00000000-0000-0000-0000-000000000000}"/>
          </ac:spMkLst>
        </pc:spChg>
        <pc:spChg chg="ord">
          <ac:chgData name="Kim Jong Feel" userId="50f79f3a519ee4b3" providerId="LiveId" clId="{028DEEE7-5E2B-4824-AD89-21E7F5D3EDD9}" dt="2019-05-24T13:04:59.275" v="371" actId="166"/>
          <ac:spMkLst>
            <pc:docMk/>
            <pc:sldMk cId="1487359319" sldId="284"/>
            <ac:spMk id="234" creationId="{00000000-0000-0000-0000-000000000000}"/>
          </ac:spMkLst>
        </pc:spChg>
        <pc:spChg chg="ord">
          <ac:chgData name="Kim Jong Feel" userId="50f79f3a519ee4b3" providerId="LiveId" clId="{028DEEE7-5E2B-4824-AD89-21E7F5D3EDD9}" dt="2019-05-24T13:05:34.170" v="375" actId="166"/>
          <ac:spMkLst>
            <pc:docMk/>
            <pc:sldMk cId="1487359319" sldId="284"/>
            <ac:spMk id="240" creationId="{00000000-0000-0000-0000-000000000000}"/>
          </ac:spMkLst>
        </pc:spChg>
        <pc:spChg chg="mod">
          <ac:chgData name="Kim Jong Feel" userId="50f79f3a519ee4b3" providerId="LiveId" clId="{028DEEE7-5E2B-4824-AD89-21E7F5D3EDD9}" dt="2019-05-24T13:07:01.706" v="388" actId="14100"/>
          <ac:spMkLst>
            <pc:docMk/>
            <pc:sldMk cId="1487359319" sldId="284"/>
            <ac:spMk id="243" creationId="{00000000-0000-0000-0000-000000000000}"/>
          </ac:spMkLst>
        </pc:spChg>
        <pc:spChg chg="del">
          <ac:chgData name="Kim Jong Feel" userId="50f79f3a519ee4b3" providerId="LiveId" clId="{028DEEE7-5E2B-4824-AD89-21E7F5D3EDD9}" dt="2019-05-24T13:03:53.533" v="364" actId="478"/>
          <ac:spMkLst>
            <pc:docMk/>
            <pc:sldMk cId="1487359319" sldId="284"/>
            <ac:spMk id="245" creationId="{00000000-0000-0000-0000-000000000000}"/>
          </ac:spMkLst>
        </pc:spChg>
        <pc:picChg chg="del">
          <ac:chgData name="Kim Jong Feel" userId="50f79f3a519ee4b3" providerId="LiveId" clId="{028DEEE7-5E2B-4824-AD89-21E7F5D3EDD9}" dt="2019-05-24T12:58:44.483" v="340" actId="478"/>
          <ac:picMkLst>
            <pc:docMk/>
            <pc:sldMk cId="1487359319" sldId="284"/>
            <ac:picMk id="228" creationId="{00000000-0000-0000-0000-000000000000}"/>
          </ac:picMkLst>
        </pc:picChg>
        <pc:picChg chg="del">
          <ac:chgData name="Kim Jong Feel" userId="50f79f3a519ee4b3" providerId="LiveId" clId="{028DEEE7-5E2B-4824-AD89-21E7F5D3EDD9}" dt="2019-05-24T12:58:43.752" v="339" actId="478"/>
          <ac:picMkLst>
            <pc:docMk/>
            <pc:sldMk cId="1487359319" sldId="284"/>
            <ac:picMk id="230" creationId="{00000000-0000-0000-0000-000000000000}"/>
          </ac:picMkLst>
        </pc:picChg>
        <pc:picChg chg="ord">
          <ac:chgData name="Kim Jong Feel" userId="50f79f3a519ee4b3" providerId="LiveId" clId="{028DEEE7-5E2B-4824-AD89-21E7F5D3EDD9}" dt="2019-05-24T13:00:56.344" v="363" actId="166"/>
          <ac:picMkLst>
            <pc:docMk/>
            <pc:sldMk cId="1487359319" sldId="284"/>
            <ac:picMk id="231" creationId="{00000000-0000-0000-0000-000000000000}"/>
          </ac:picMkLst>
        </pc:picChg>
        <pc:picChg chg="ord">
          <ac:chgData name="Kim Jong Feel" userId="50f79f3a519ee4b3" providerId="LiveId" clId="{028DEEE7-5E2B-4824-AD89-21E7F5D3EDD9}" dt="2019-05-24T13:04:59.275" v="371" actId="166"/>
          <ac:picMkLst>
            <pc:docMk/>
            <pc:sldMk cId="1487359319" sldId="284"/>
            <ac:picMk id="233" creationId="{00000000-0000-0000-0000-000000000000}"/>
          </ac:picMkLst>
        </pc:picChg>
        <pc:picChg chg="del">
          <ac:chgData name="Kim Jong Feel" userId="50f79f3a519ee4b3" providerId="LiveId" clId="{028DEEE7-5E2B-4824-AD89-21E7F5D3EDD9}" dt="2019-05-24T12:58:45.045" v="341" actId="478"/>
          <ac:picMkLst>
            <pc:docMk/>
            <pc:sldMk cId="1487359319" sldId="284"/>
            <ac:picMk id="236" creationId="{00000000-0000-0000-0000-000000000000}"/>
          </ac:picMkLst>
        </pc:picChg>
        <pc:picChg chg="del">
          <ac:chgData name="Kim Jong Feel" userId="50f79f3a519ee4b3" providerId="LiveId" clId="{028DEEE7-5E2B-4824-AD89-21E7F5D3EDD9}" dt="2019-05-24T12:58:45.498" v="342" actId="478"/>
          <ac:picMkLst>
            <pc:docMk/>
            <pc:sldMk cId="1487359319" sldId="284"/>
            <ac:picMk id="238" creationId="{00000000-0000-0000-0000-000000000000}"/>
          </ac:picMkLst>
        </pc:picChg>
        <pc:picChg chg="ord">
          <ac:chgData name="Kim Jong Feel" userId="50f79f3a519ee4b3" providerId="LiveId" clId="{028DEEE7-5E2B-4824-AD89-21E7F5D3EDD9}" dt="2019-05-24T13:05:34.170" v="375" actId="166"/>
          <ac:picMkLst>
            <pc:docMk/>
            <pc:sldMk cId="1487359319" sldId="284"/>
            <ac:picMk id="239" creationId="{00000000-0000-0000-0000-000000000000}"/>
          </ac:picMkLst>
        </pc:picChg>
        <pc:picChg chg="add mod">
          <ac:chgData name="Kim Jong Feel" userId="50f79f3a519ee4b3" providerId="LiveId" clId="{028DEEE7-5E2B-4824-AD89-21E7F5D3EDD9}" dt="2019-05-24T13:00:31.672" v="356" actId="167"/>
          <ac:picMkLst>
            <pc:docMk/>
            <pc:sldMk cId="1487359319" sldId="284"/>
            <ac:picMk id="5122" creationId="{E7BE9F56-FD85-4F2B-ADEE-1D5D9693C740}"/>
          </ac:picMkLst>
        </pc:picChg>
        <pc:picChg chg="add mod">
          <ac:chgData name="Kim Jong Feel" userId="50f79f3a519ee4b3" providerId="LiveId" clId="{028DEEE7-5E2B-4824-AD89-21E7F5D3EDD9}" dt="2019-05-24T13:04:33.130" v="368" actId="1076"/>
          <ac:picMkLst>
            <pc:docMk/>
            <pc:sldMk cId="1487359319" sldId="284"/>
            <ac:picMk id="5124" creationId="{F9B8C59B-9123-4F00-B402-5C153ECFE9FC}"/>
          </ac:picMkLst>
        </pc:picChg>
        <pc:picChg chg="add mod">
          <ac:chgData name="Kim Jong Feel" userId="50f79f3a519ee4b3" providerId="LiveId" clId="{028DEEE7-5E2B-4824-AD89-21E7F5D3EDD9}" dt="2019-05-24T13:05:30.317" v="374" actId="14100"/>
          <ac:picMkLst>
            <pc:docMk/>
            <pc:sldMk cId="1487359319" sldId="284"/>
            <ac:picMk id="5126" creationId="{CAC6E540-FE4A-42FC-B183-D00D7662F12F}"/>
          </ac:picMkLst>
        </pc:picChg>
        <pc:picChg chg="add del mod">
          <ac:chgData name="Kim Jong Feel" userId="50f79f3a519ee4b3" providerId="LiveId" clId="{028DEEE7-5E2B-4824-AD89-21E7F5D3EDD9}" dt="2019-05-24T13:06:23.435" v="378" actId="478"/>
          <ac:picMkLst>
            <pc:docMk/>
            <pc:sldMk cId="1487359319" sldId="284"/>
            <ac:picMk id="5128" creationId="{46634FEA-FBDC-4119-96EB-FE8E0F52CF55}"/>
          </ac:picMkLst>
        </pc:picChg>
        <pc:picChg chg="add mod">
          <ac:chgData name="Kim Jong Feel" userId="50f79f3a519ee4b3" providerId="LiveId" clId="{028DEEE7-5E2B-4824-AD89-21E7F5D3EDD9}" dt="2019-05-24T13:06:34.111" v="382" actId="1076"/>
          <ac:picMkLst>
            <pc:docMk/>
            <pc:sldMk cId="1487359319" sldId="284"/>
            <ac:picMk id="5130" creationId="{1E1EEBDD-D780-4A20-8758-0E49F72A382C}"/>
          </ac:picMkLst>
        </pc:picChg>
      </pc:sldChg>
      <pc:sldChg chg="modSp add">
        <pc:chgData name="Kim Jong Feel" userId="50f79f3a519ee4b3" providerId="LiveId" clId="{028DEEE7-5E2B-4824-AD89-21E7F5D3EDD9}" dt="2019-05-24T13:37:25.744" v="733" actId="1076"/>
        <pc:sldMkLst>
          <pc:docMk/>
          <pc:sldMk cId="3930986733" sldId="285"/>
        </pc:sldMkLst>
        <pc:spChg chg="mod">
          <ac:chgData name="Kim Jong Feel" userId="50f79f3a519ee4b3" providerId="LiveId" clId="{028DEEE7-5E2B-4824-AD89-21E7F5D3EDD9}" dt="2019-05-24T13:16:35.454" v="482" actId="1076"/>
          <ac:spMkLst>
            <pc:docMk/>
            <pc:sldMk cId="3930986733" sldId="285"/>
            <ac:spMk id="205" creationId="{00000000-0000-0000-0000-000000000000}"/>
          </ac:spMkLst>
        </pc:spChg>
        <pc:spChg chg="mod">
          <ac:chgData name="Kim Jong Feel" userId="50f79f3a519ee4b3" providerId="LiveId" clId="{028DEEE7-5E2B-4824-AD89-21E7F5D3EDD9}" dt="2019-05-24T13:37:18.167" v="731" actId="20577"/>
          <ac:spMkLst>
            <pc:docMk/>
            <pc:sldMk cId="3930986733" sldId="285"/>
            <ac:spMk id="207" creationId="{00000000-0000-0000-0000-000000000000}"/>
          </ac:spMkLst>
        </pc:spChg>
        <pc:spChg chg="mod">
          <ac:chgData name="Kim Jong Feel" userId="50f79f3a519ee4b3" providerId="LiveId" clId="{028DEEE7-5E2B-4824-AD89-21E7F5D3EDD9}" dt="2019-05-24T13:16:03.952" v="433" actId="20577"/>
          <ac:spMkLst>
            <pc:docMk/>
            <pc:sldMk cId="3930986733" sldId="285"/>
            <ac:spMk id="208" creationId="{00000000-0000-0000-0000-000000000000}"/>
          </ac:spMkLst>
        </pc:spChg>
        <pc:picChg chg="mod">
          <ac:chgData name="Kim Jong Feel" userId="50f79f3a519ee4b3" providerId="LiveId" clId="{028DEEE7-5E2B-4824-AD89-21E7F5D3EDD9}" dt="2019-05-24T13:37:23.962" v="732" actId="1076"/>
          <ac:picMkLst>
            <pc:docMk/>
            <pc:sldMk cId="3930986733" sldId="285"/>
            <ac:picMk id="210" creationId="{00000000-0000-0000-0000-000000000000}"/>
          </ac:picMkLst>
        </pc:picChg>
        <pc:picChg chg="mod">
          <ac:chgData name="Kim Jong Feel" userId="50f79f3a519ee4b3" providerId="LiveId" clId="{028DEEE7-5E2B-4824-AD89-21E7F5D3EDD9}" dt="2019-05-24T13:37:25.744" v="733" actId="1076"/>
          <ac:picMkLst>
            <pc:docMk/>
            <pc:sldMk cId="3930986733" sldId="285"/>
            <ac:picMk id="211" creationId="{00000000-0000-0000-0000-000000000000}"/>
          </ac:picMkLst>
        </pc:picChg>
      </pc:sldChg>
      <pc:sldChg chg="addSp delSp modSp add">
        <pc:chgData name="Kim Jong Feel" userId="50f79f3a519ee4b3" providerId="LiveId" clId="{028DEEE7-5E2B-4824-AD89-21E7F5D3EDD9}" dt="2019-05-24T13:43:42.931" v="1269" actId="478"/>
        <pc:sldMkLst>
          <pc:docMk/>
          <pc:sldMk cId="1982291810" sldId="286"/>
        </pc:sldMkLst>
        <pc:spChg chg="mod">
          <ac:chgData name="Kim Jong Feel" userId="50f79f3a519ee4b3" providerId="LiveId" clId="{028DEEE7-5E2B-4824-AD89-21E7F5D3EDD9}" dt="2019-05-24T13:43:35.494" v="1267" actId="20577"/>
          <ac:spMkLst>
            <pc:docMk/>
            <pc:sldMk cId="1982291810" sldId="286"/>
            <ac:spMk id="175" creationId="{00000000-0000-0000-0000-000000000000}"/>
          </ac:spMkLst>
        </pc:spChg>
        <pc:spChg chg="mod">
          <ac:chgData name="Kim Jong Feel" userId="50f79f3a519ee4b3" providerId="LiveId" clId="{028DEEE7-5E2B-4824-AD89-21E7F5D3EDD9}" dt="2019-05-24T13:40:32.727" v="982"/>
          <ac:spMkLst>
            <pc:docMk/>
            <pc:sldMk cId="1982291810" sldId="286"/>
            <ac:spMk id="176" creationId="{00000000-0000-0000-0000-000000000000}"/>
          </ac:spMkLst>
        </pc:spChg>
        <pc:picChg chg="del">
          <ac:chgData name="Kim Jong Feel" userId="50f79f3a519ee4b3" providerId="LiveId" clId="{028DEEE7-5E2B-4824-AD89-21E7F5D3EDD9}" dt="2019-05-24T13:21:53.939" v="525" actId="478"/>
          <ac:picMkLst>
            <pc:docMk/>
            <pc:sldMk cId="1982291810" sldId="286"/>
            <ac:picMk id="2" creationId="{A9F3232D-D407-430D-876B-863AF3965C30}"/>
          </ac:picMkLst>
        </pc:picChg>
        <pc:picChg chg="add mod">
          <ac:chgData name="Kim Jong Feel" userId="50f79f3a519ee4b3" providerId="LiveId" clId="{028DEEE7-5E2B-4824-AD89-21E7F5D3EDD9}" dt="2019-05-24T13:40:49.710" v="985" actId="1076"/>
          <ac:picMkLst>
            <pc:docMk/>
            <pc:sldMk cId="1982291810" sldId="286"/>
            <ac:picMk id="13" creationId="{2788A1FA-3EEF-4304-9871-7492AF80B291}"/>
          </ac:picMkLst>
        </pc:picChg>
        <pc:picChg chg="del">
          <ac:chgData name="Kim Jong Feel" userId="50f79f3a519ee4b3" providerId="LiveId" clId="{028DEEE7-5E2B-4824-AD89-21E7F5D3EDD9}" dt="2019-05-24T13:40:40.230" v="983" actId="478"/>
          <ac:picMkLst>
            <pc:docMk/>
            <pc:sldMk cId="1982291810" sldId="286"/>
            <ac:picMk id="181" creationId="{00000000-0000-0000-0000-000000000000}"/>
          </ac:picMkLst>
        </pc:picChg>
        <pc:picChg chg="del">
          <ac:chgData name="Kim Jong Feel" userId="50f79f3a519ee4b3" providerId="LiveId" clId="{028DEEE7-5E2B-4824-AD89-21E7F5D3EDD9}" dt="2019-05-24T13:21:53.419" v="524" actId="478"/>
          <ac:picMkLst>
            <pc:docMk/>
            <pc:sldMk cId="1982291810" sldId="286"/>
            <ac:picMk id="2052" creationId="{1AD7BE26-F1E1-42B9-9E0E-752CDAF17084}"/>
          </ac:picMkLst>
        </pc:picChg>
        <pc:picChg chg="add del mod">
          <ac:chgData name="Kim Jong Feel" userId="50f79f3a519ee4b3" providerId="LiveId" clId="{028DEEE7-5E2B-4824-AD89-21E7F5D3EDD9}" dt="2019-05-24T13:41:24.528" v="1018" actId="478"/>
          <ac:picMkLst>
            <pc:docMk/>
            <pc:sldMk cId="1982291810" sldId="286"/>
            <ac:picMk id="7170" creationId="{554ECACB-3DBE-4CD9-9056-D4AF3992C7B3}"/>
          </ac:picMkLst>
        </pc:picChg>
        <pc:picChg chg="add mod">
          <ac:chgData name="Kim Jong Feel" userId="50f79f3a519ee4b3" providerId="LiveId" clId="{028DEEE7-5E2B-4824-AD89-21E7F5D3EDD9}" dt="2019-05-24T13:42:03.899" v="1024" actId="1076"/>
          <ac:picMkLst>
            <pc:docMk/>
            <pc:sldMk cId="1982291810" sldId="286"/>
            <ac:picMk id="7172" creationId="{AD10151B-212D-4883-A47A-E32CBD67527A}"/>
          </ac:picMkLst>
        </pc:picChg>
        <pc:picChg chg="add del mod">
          <ac:chgData name="Kim Jong Feel" userId="50f79f3a519ee4b3" providerId="LiveId" clId="{028DEEE7-5E2B-4824-AD89-21E7F5D3EDD9}" dt="2019-05-24T13:42:31.222" v="1026" actId="478"/>
          <ac:picMkLst>
            <pc:docMk/>
            <pc:sldMk cId="1982291810" sldId="286"/>
            <ac:picMk id="7174" creationId="{8A7D0F9E-6D8B-4F09-8F4E-DE3E72BFECCB}"/>
          </ac:picMkLst>
        </pc:picChg>
        <pc:picChg chg="add mod">
          <ac:chgData name="Kim Jong Feel" userId="50f79f3a519ee4b3" providerId="LiveId" clId="{028DEEE7-5E2B-4824-AD89-21E7F5D3EDD9}" dt="2019-05-24T13:42:41.689" v="1029" actId="14100"/>
          <ac:picMkLst>
            <pc:docMk/>
            <pc:sldMk cId="1982291810" sldId="286"/>
            <ac:picMk id="7176" creationId="{7694CF53-A450-46BE-B914-9C3851CF07D6}"/>
          </ac:picMkLst>
        </pc:picChg>
        <pc:picChg chg="add del">
          <ac:chgData name="Kim Jong Feel" userId="50f79f3a519ee4b3" providerId="LiveId" clId="{028DEEE7-5E2B-4824-AD89-21E7F5D3EDD9}" dt="2019-05-24T13:43:42.931" v="1269" actId="478"/>
          <ac:picMkLst>
            <pc:docMk/>
            <pc:sldMk cId="1982291810" sldId="286"/>
            <ac:picMk id="7178" creationId="{05EDB3DF-F7C8-46B5-94EB-3290D4247D99}"/>
          </ac:picMkLst>
        </pc:picChg>
      </pc:sldChg>
      <pc:sldChg chg="addSp delSp modSp add">
        <pc:chgData name="Kim Jong Feel" userId="50f79f3a519ee4b3" providerId="LiveId" clId="{028DEEE7-5E2B-4824-AD89-21E7F5D3EDD9}" dt="2019-05-24T13:39:13.849" v="873" actId="14100"/>
        <pc:sldMkLst>
          <pc:docMk/>
          <pc:sldMk cId="4228180405" sldId="287"/>
        </pc:sldMkLst>
        <pc:spChg chg="add mod">
          <ac:chgData name="Kim Jong Feel" userId="50f79f3a519ee4b3" providerId="LiveId" clId="{028DEEE7-5E2B-4824-AD89-21E7F5D3EDD9}" dt="2019-05-24T13:38:18.758" v="801" actId="20577"/>
          <ac:spMkLst>
            <pc:docMk/>
            <pc:sldMk cId="4228180405" sldId="287"/>
            <ac:spMk id="21" creationId="{88C13FCF-4565-4AB3-BDAC-3424CB038140}"/>
          </ac:spMkLst>
        </pc:spChg>
        <pc:spChg chg="add mod">
          <ac:chgData name="Kim Jong Feel" userId="50f79f3a519ee4b3" providerId="LiveId" clId="{028DEEE7-5E2B-4824-AD89-21E7F5D3EDD9}" dt="2019-05-24T13:38:49.327" v="870" actId="313"/>
          <ac:spMkLst>
            <pc:docMk/>
            <pc:sldMk cId="4228180405" sldId="287"/>
            <ac:spMk id="23" creationId="{8FE8BF10-C45E-42C2-A826-5490854B9D67}"/>
          </ac:spMkLst>
        </pc:spChg>
        <pc:spChg chg="mod">
          <ac:chgData name="Kim Jong Feel" userId="50f79f3a519ee4b3" providerId="LiveId" clId="{028DEEE7-5E2B-4824-AD89-21E7F5D3EDD9}" dt="2019-05-24T13:37:59.307" v="779" actId="1076"/>
          <ac:spMkLst>
            <pc:docMk/>
            <pc:sldMk cId="4228180405" sldId="287"/>
            <ac:spMk id="175" creationId="{00000000-0000-0000-0000-000000000000}"/>
          </ac:spMkLst>
        </pc:spChg>
        <pc:spChg chg="mod">
          <ac:chgData name="Kim Jong Feel" userId="50f79f3a519ee4b3" providerId="LiveId" clId="{028DEEE7-5E2B-4824-AD89-21E7F5D3EDD9}" dt="2019-05-24T13:36:07.206" v="705"/>
          <ac:spMkLst>
            <pc:docMk/>
            <pc:sldMk cId="4228180405" sldId="287"/>
            <ac:spMk id="176" creationId="{00000000-0000-0000-0000-000000000000}"/>
          </ac:spMkLst>
        </pc:spChg>
        <pc:spChg chg="del">
          <ac:chgData name="Kim Jong Feel" userId="50f79f3a519ee4b3" providerId="LiveId" clId="{028DEEE7-5E2B-4824-AD89-21E7F5D3EDD9}" dt="2019-05-24T13:38:45.438" v="869" actId="478"/>
          <ac:spMkLst>
            <pc:docMk/>
            <pc:sldMk cId="4228180405" sldId="287"/>
            <ac:spMk id="183" creationId="{00000000-0000-0000-0000-000000000000}"/>
          </ac:spMkLst>
        </pc:spChg>
        <pc:spChg chg="del mod">
          <ac:chgData name="Kim Jong Feel" userId="50f79f3a519ee4b3" providerId="LiveId" clId="{028DEEE7-5E2B-4824-AD89-21E7F5D3EDD9}" dt="2019-05-24T13:38:03.637" v="780" actId="478"/>
          <ac:spMkLst>
            <pc:docMk/>
            <pc:sldMk cId="4228180405" sldId="287"/>
            <ac:spMk id="184" creationId="{00000000-0000-0000-0000-000000000000}"/>
          </ac:spMkLst>
        </pc:spChg>
        <pc:spChg chg="del mod">
          <ac:chgData name="Kim Jong Feel" userId="50f79f3a519ee4b3" providerId="LiveId" clId="{028DEEE7-5E2B-4824-AD89-21E7F5D3EDD9}" dt="2019-05-24T13:38:03.637" v="780" actId="478"/>
          <ac:spMkLst>
            <pc:docMk/>
            <pc:sldMk cId="4228180405" sldId="287"/>
            <ac:spMk id="186" creationId="{00000000-0000-0000-0000-000000000000}"/>
          </ac:spMkLst>
        </pc:spChg>
        <pc:spChg chg="del mod">
          <ac:chgData name="Kim Jong Feel" userId="50f79f3a519ee4b3" providerId="LiveId" clId="{028DEEE7-5E2B-4824-AD89-21E7F5D3EDD9}" dt="2019-05-24T13:38:03.637" v="780" actId="478"/>
          <ac:spMkLst>
            <pc:docMk/>
            <pc:sldMk cId="4228180405" sldId="287"/>
            <ac:spMk id="188" creationId="{00000000-0000-0000-0000-000000000000}"/>
          </ac:spMkLst>
        </pc:spChg>
        <pc:spChg chg="del">
          <ac:chgData name="Kim Jong Feel" userId="50f79f3a519ee4b3" providerId="LiveId" clId="{028DEEE7-5E2B-4824-AD89-21E7F5D3EDD9}" dt="2019-05-24T13:33:33.713" v="530" actId="478"/>
          <ac:spMkLst>
            <pc:docMk/>
            <pc:sldMk cId="4228180405" sldId="287"/>
            <ac:spMk id="190" creationId="{00000000-0000-0000-0000-000000000000}"/>
          </ac:spMkLst>
        </pc:spChg>
        <pc:picChg chg="add mod">
          <ac:chgData name="Kim Jong Feel" userId="50f79f3a519ee4b3" providerId="LiveId" clId="{028DEEE7-5E2B-4824-AD89-21E7F5D3EDD9}" dt="2019-05-24T13:38:12.351" v="782" actId="1076"/>
          <ac:picMkLst>
            <pc:docMk/>
            <pc:sldMk cId="4228180405" sldId="287"/>
            <ac:picMk id="22" creationId="{9B0C4DEE-55E4-493C-9F9F-DFE011E71102}"/>
          </ac:picMkLst>
        </pc:picChg>
        <pc:picChg chg="add mod">
          <ac:chgData name="Kim Jong Feel" userId="50f79f3a519ee4b3" providerId="LiveId" clId="{028DEEE7-5E2B-4824-AD89-21E7F5D3EDD9}" dt="2019-05-24T13:38:25.802" v="803" actId="1076"/>
          <ac:picMkLst>
            <pc:docMk/>
            <pc:sldMk cId="4228180405" sldId="287"/>
            <ac:picMk id="24" creationId="{CCD17DF0-C738-437B-8FAC-1AAD82686313}"/>
          </ac:picMkLst>
        </pc:picChg>
        <pc:picChg chg="del">
          <ac:chgData name="Kim Jong Feel" userId="50f79f3a519ee4b3" providerId="LiveId" clId="{028DEEE7-5E2B-4824-AD89-21E7F5D3EDD9}" dt="2019-05-24T13:36:07.944" v="706" actId="478"/>
          <ac:picMkLst>
            <pc:docMk/>
            <pc:sldMk cId="4228180405" sldId="287"/>
            <ac:picMk id="177" creationId="{00000000-0000-0000-0000-000000000000}"/>
          </ac:picMkLst>
        </pc:picChg>
        <pc:picChg chg="mod">
          <ac:chgData name="Kim Jong Feel" userId="50f79f3a519ee4b3" providerId="LiveId" clId="{028DEEE7-5E2B-4824-AD89-21E7F5D3EDD9}" dt="2019-05-24T13:37:56.224" v="778" actId="1076"/>
          <ac:picMkLst>
            <pc:docMk/>
            <pc:sldMk cId="4228180405" sldId="287"/>
            <ac:picMk id="181" creationId="{00000000-0000-0000-0000-000000000000}"/>
          </ac:picMkLst>
        </pc:picChg>
        <pc:picChg chg="del mod">
          <ac:chgData name="Kim Jong Feel" userId="50f79f3a519ee4b3" providerId="LiveId" clId="{028DEEE7-5E2B-4824-AD89-21E7F5D3EDD9}" dt="2019-05-24T13:38:03.637" v="780" actId="478"/>
          <ac:picMkLst>
            <pc:docMk/>
            <pc:sldMk cId="4228180405" sldId="287"/>
            <ac:picMk id="185" creationId="{00000000-0000-0000-0000-000000000000}"/>
          </ac:picMkLst>
        </pc:picChg>
        <pc:picChg chg="del mod">
          <ac:chgData name="Kim Jong Feel" userId="50f79f3a519ee4b3" providerId="LiveId" clId="{028DEEE7-5E2B-4824-AD89-21E7F5D3EDD9}" dt="2019-05-24T13:38:03.637" v="780" actId="478"/>
          <ac:picMkLst>
            <pc:docMk/>
            <pc:sldMk cId="4228180405" sldId="287"/>
            <ac:picMk id="187" creationId="{00000000-0000-0000-0000-000000000000}"/>
          </ac:picMkLst>
        </pc:picChg>
        <pc:picChg chg="del mod">
          <ac:chgData name="Kim Jong Feel" userId="50f79f3a519ee4b3" providerId="LiveId" clId="{028DEEE7-5E2B-4824-AD89-21E7F5D3EDD9}" dt="2019-05-24T13:38:03.637" v="780" actId="478"/>
          <ac:picMkLst>
            <pc:docMk/>
            <pc:sldMk cId="4228180405" sldId="287"/>
            <ac:picMk id="189" creationId="{00000000-0000-0000-0000-000000000000}"/>
          </ac:picMkLst>
        </pc:picChg>
        <pc:picChg chg="add mod">
          <ac:chgData name="Kim Jong Feel" userId="50f79f3a519ee4b3" providerId="LiveId" clId="{028DEEE7-5E2B-4824-AD89-21E7F5D3EDD9}" dt="2019-05-24T13:36:47.172" v="709" actId="14100"/>
          <ac:picMkLst>
            <pc:docMk/>
            <pc:sldMk cId="4228180405" sldId="287"/>
            <ac:picMk id="8194" creationId="{0FBB8B98-F610-4470-A767-38903166E5BB}"/>
          </ac:picMkLst>
        </pc:picChg>
        <pc:picChg chg="add mod">
          <ac:chgData name="Kim Jong Feel" userId="50f79f3a519ee4b3" providerId="LiveId" clId="{028DEEE7-5E2B-4824-AD89-21E7F5D3EDD9}" dt="2019-05-24T13:39:13.849" v="873" actId="14100"/>
          <ac:picMkLst>
            <pc:docMk/>
            <pc:sldMk cId="4228180405" sldId="287"/>
            <ac:picMk id="8196" creationId="{210756DD-26EF-480F-8700-8F662C095FD3}"/>
          </ac:picMkLst>
        </pc:picChg>
      </pc:sldChg>
      <pc:sldChg chg="addSp modSp add ord">
        <pc:chgData name="Kim Jong Feel" userId="50f79f3a519ee4b3" providerId="LiveId" clId="{028DEEE7-5E2B-4824-AD89-21E7F5D3EDD9}" dt="2019-05-25T02:32:18.769" v="2287" actId="20577"/>
        <pc:sldMkLst>
          <pc:docMk/>
          <pc:sldMk cId="227895937" sldId="288"/>
        </pc:sldMkLst>
        <pc:spChg chg="mod">
          <ac:chgData name="Kim Jong Feel" userId="50f79f3a519ee4b3" providerId="LiveId" clId="{028DEEE7-5E2B-4824-AD89-21E7F5D3EDD9}" dt="2019-05-25T02:32:18.769" v="2287" actId="20577"/>
          <ac:spMkLst>
            <pc:docMk/>
            <pc:sldMk cId="227895937" sldId="288"/>
            <ac:spMk id="175" creationId="{00000000-0000-0000-0000-000000000000}"/>
          </ac:spMkLst>
        </pc:spChg>
        <pc:spChg chg="mod">
          <ac:chgData name="Kim Jong Feel" userId="50f79f3a519ee4b3" providerId="LiveId" clId="{028DEEE7-5E2B-4824-AD89-21E7F5D3EDD9}" dt="2019-05-24T13:46:29.760" v="1600" actId="1076"/>
          <ac:spMkLst>
            <pc:docMk/>
            <pc:sldMk cId="227895937" sldId="288"/>
            <ac:spMk id="176" creationId="{00000000-0000-0000-0000-000000000000}"/>
          </ac:spMkLst>
        </pc:spChg>
        <pc:picChg chg="mod">
          <ac:chgData name="Kim Jong Feel" userId="50f79f3a519ee4b3" providerId="LiveId" clId="{028DEEE7-5E2B-4824-AD89-21E7F5D3EDD9}" dt="2019-05-24T13:47:28.221" v="1607" actId="14100"/>
          <ac:picMkLst>
            <pc:docMk/>
            <pc:sldMk cId="227895937" sldId="288"/>
            <ac:picMk id="7170" creationId="{554ECACB-3DBE-4CD9-9056-D4AF3992C7B3}"/>
          </ac:picMkLst>
        </pc:picChg>
        <pc:picChg chg="add mod">
          <ac:chgData name="Kim Jong Feel" userId="50f79f3a519ee4b3" providerId="LiveId" clId="{028DEEE7-5E2B-4824-AD89-21E7F5D3EDD9}" dt="2019-05-24T13:47:22.790" v="1605" actId="1076"/>
          <ac:picMkLst>
            <pc:docMk/>
            <pc:sldMk cId="227895937" sldId="288"/>
            <ac:picMk id="9218" creationId="{D79751F7-6863-4486-A651-E380A982D0CA}"/>
          </ac:picMkLst>
        </pc:picChg>
      </pc:sldChg>
      <pc:sldChg chg="addSp delSp modSp add">
        <pc:chgData name="Kim Jong Feel" userId="50f79f3a519ee4b3" providerId="LiveId" clId="{028DEEE7-5E2B-4824-AD89-21E7F5D3EDD9}" dt="2019-05-24T13:46:15.796" v="1589" actId="20577"/>
        <pc:sldMkLst>
          <pc:docMk/>
          <pc:sldMk cId="4275750760" sldId="289"/>
        </pc:sldMkLst>
        <pc:spChg chg="mod">
          <ac:chgData name="Kim Jong Feel" userId="50f79f3a519ee4b3" providerId="LiveId" clId="{028DEEE7-5E2B-4824-AD89-21E7F5D3EDD9}" dt="2019-05-24T13:46:15.796" v="1589" actId="20577"/>
          <ac:spMkLst>
            <pc:docMk/>
            <pc:sldMk cId="4275750760" sldId="289"/>
            <ac:spMk id="175" creationId="{00000000-0000-0000-0000-000000000000}"/>
          </ac:spMkLst>
        </pc:spChg>
        <pc:spChg chg="mod">
          <ac:chgData name="Kim Jong Feel" userId="50f79f3a519ee4b3" providerId="LiveId" clId="{028DEEE7-5E2B-4824-AD89-21E7F5D3EDD9}" dt="2019-05-24T13:43:58.717" v="1313"/>
          <ac:spMkLst>
            <pc:docMk/>
            <pc:sldMk cId="4275750760" sldId="289"/>
            <ac:spMk id="176" creationId="{00000000-0000-0000-0000-000000000000}"/>
          </ac:spMkLst>
        </pc:spChg>
        <pc:picChg chg="del">
          <ac:chgData name="Kim Jong Feel" userId="50f79f3a519ee4b3" providerId="LiveId" clId="{028DEEE7-5E2B-4824-AD89-21E7F5D3EDD9}" dt="2019-05-24T13:44:00.630" v="1314" actId="478"/>
          <ac:picMkLst>
            <pc:docMk/>
            <pc:sldMk cId="4275750760" sldId="289"/>
            <ac:picMk id="7172" creationId="{AD10151B-212D-4883-A47A-E32CBD67527A}"/>
          </ac:picMkLst>
        </pc:picChg>
        <pc:picChg chg="del">
          <ac:chgData name="Kim Jong Feel" userId="50f79f3a519ee4b3" providerId="LiveId" clId="{028DEEE7-5E2B-4824-AD89-21E7F5D3EDD9}" dt="2019-05-24T13:44:01.941" v="1315" actId="478"/>
          <ac:picMkLst>
            <pc:docMk/>
            <pc:sldMk cId="4275750760" sldId="289"/>
            <ac:picMk id="7176" creationId="{7694CF53-A450-46BE-B914-9C3851CF07D6}"/>
          </ac:picMkLst>
        </pc:picChg>
        <pc:picChg chg="add mod">
          <ac:chgData name="Kim Jong Feel" userId="50f79f3a519ee4b3" providerId="LiveId" clId="{028DEEE7-5E2B-4824-AD89-21E7F5D3EDD9}" dt="2019-05-24T13:45:05.915" v="1327" actId="1076"/>
          <ac:picMkLst>
            <pc:docMk/>
            <pc:sldMk cId="4275750760" sldId="289"/>
            <ac:picMk id="10242" creationId="{66BE603D-9195-4D08-A020-E71FB0216DEB}"/>
          </ac:picMkLst>
        </pc:picChg>
        <pc:picChg chg="add mod">
          <ac:chgData name="Kim Jong Feel" userId="50f79f3a519ee4b3" providerId="LiveId" clId="{028DEEE7-5E2B-4824-AD89-21E7F5D3EDD9}" dt="2019-05-24T13:44:58.541" v="1325" actId="1076"/>
          <ac:picMkLst>
            <pc:docMk/>
            <pc:sldMk cId="4275750760" sldId="289"/>
            <ac:picMk id="10244" creationId="{7F01C63B-2D21-4B30-8CDF-895B20A0BA11}"/>
          </ac:picMkLst>
        </pc:picChg>
      </pc:sldChg>
      <pc:sldChg chg="addSp delSp modSp add">
        <pc:chgData name="Kim Jong Feel" userId="50f79f3a519ee4b3" providerId="LiveId" clId="{028DEEE7-5E2B-4824-AD89-21E7F5D3EDD9}" dt="2019-05-25T02:36:39.814" v="2649" actId="1037"/>
        <pc:sldMkLst>
          <pc:docMk/>
          <pc:sldMk cId="3508401508" sldId="290"/>
        </pc:sldMkLst>
        <pc:spChg chg="mod">
          <ac:chgData name="Kim Jong Feel" userId="50f79f3a519ee4b3" providerId="LiveId" clId="{028DEEE7-5E2B-4824-AD89-21E7F5D3EDD9}" dt="2019-05-25T02:36:39.814" v="2649" actId="1037"/>
          <ac:spMkLst>
            <pc:docMk/>
            <pc:sldMk cId="3508401508" sldId="290"/>
            <ac:spMk id="193" creationId="{00000000-0000-0000-0000-000000000000}"/>
          </ac:spMkLst>
        </pc:spChg>
        <pc:spChg chg="mod">
          <ac:chgData name="Kim Jong Feel" userId="50f79f3a519ee4b3" providerId="LiveId" clId="{028DEEE7-5E2B-4824-AD89-21E7F5D3EDD9}" dt="2019-05-25T02:36:15.421" v="2616"/>
          <ac:spMkLst>
            <pc:docMk/>
            <pc:sldMk cId="3508401508" sldId="290"/>
            <ac:spMk id="194" creationId="{00000000-0000-0000-0000-000000000000}"/>
          </ac:spMkLst>
        </pc:spChg>
        <pc:spChg chg="mod">
          <ac:chgData name="Kim Jong Feel" userId="50f79f3a519ee4b3" providerId="LiveId" clId="{028DEEE7-5E2B-4824-AD89-21E7F5D3EDD9}" dt="2019-05-24T13:52:48.329" v="2228"/>
          <ac:spMkLst>
            <pc:docMk/>
            <pc:sldMk cId="3508401508" sldId="290"/>
            <ac:spMk id="196" creationId="{00000000-0000-0000-0000-000000000000}"/>
          </ac:spMkLst>
        </pc:spChg>
        <pc:spChg chg="del">
          <ac:chgData name="Kim Jong Feel" userId="50f79f3a519ee4b3" providerId="LiveId" clId="{028DEEE7-5E2B-4824-AD89-21E7F5D3EDD9}" dt="2019-05-24T13:52:30.706" v="2180" actId="478"/>
          <ac:spMkLst>
            <pc:docMk/>
            <pc:sldMk cId="3508401508" sldId="290"/>
            <ac:spMk id="197" creationId="{00000000-0000-0000-0000-000000000000}"/>
          </ac:spMkLst>
        </pc:spChg>
        <pc:picChg chg="add mod">
          <ac:chgData name="Kim Jong Feel" userId="50f79f3a519ee4b3" providerId="LiveId" clId="{028DEEE7-5E2B-4824-AD89-21E7F5D3EDD9}" dt="2019-05-24T13:53:36.162" v="2237" actId="1076"/>
          <ac:picMkLst>
            <pc:docMk/>
            <pc:sldMk cId="3508401508" sldId="290"/>
            <ac:picMk id="15" creationId="{F7FD86B8-D6B9-454B-A3AF-939CD13AE043}"/>
          </ac:picMkLst>
        </pc:picChg>
        <pc:picChg chg="del">
          <ac:chgData name="Kim Jong Feel" userId="50f79f3a519ee4b3" providerId="LiveId" clId="{028DEEE7-5E2B-4824-AD89-21E7F5D3EDD9}" dt="2019-05-24T13:52:48.926" v="2229" actId="478"/>
          <ac:picMkLst>
            <pc:docMk/>
            <pc:sldMk cId="3508401508" sldId="290"/>
            <ac:picMk id="201" creationId="{00000000-0000-0000-0000-000000000000}"/>
          </ac:picMkLst>
        </pc:picChg>
        <pc:picChg chg="mod">
          <ac:chgData name="Kim Jong Feel" userId="50f79f3a519ee4b3" providerId="LiveId" clId="{028DEEE7-5E2B-4824-AD89-21E7F5D3EDD9}" dt="2019-05-24T13:52:33.747" v="2181" actId="1076"/>
          <ac:picMkLst>
            <pc:docMk/>
            <pc:sldMk cId="3508401508" sldId="290"/>
            <ac:picMk id="202" creationId="{00000000-0000-0000-0000-000000000000}"/>
          </ac:picMkLst>
        </pc:picChg>
        <pc:picChg chg="mod">
          <ac:chgData name="Kim Jong Feel" userId="50f79f3a519ee4b3" providerId="LiveId" clId="{028DEEE7-5E2B-4824-AD89-21E7F5D3EDD9}" dt="2019-05-25T02:36:39.814" v="2649" actId="1037"/>
          <ac:picMkLst>
            <pc:docMk/>
            <pc:sldMk cId="3508401508" sldId="290"/>
            <ac:picMk id="203" creationId="{00000000-0000-0000-0000-000000000000}"/>
          </ac:picMkLst>
        </pc:picChg>
        <pc:picChg chg="add mod">
          <ac:chgData name="Kim Jong Feel" userId="50f79f3a519ee4b3" providerId="LiveId" clId="{028DEEE7-5E2B-4824-AD89-21E7F5D3EDD9}" dt="2019-05-24T13:53:20.424" v="2234" actId="1076"/>
          <ac:picMkLst>
            <pc:docMk/>
            <pc:sldMk cId="3508401508" sldId="290"/>
            <ac:picMk id="11266" creationId="{AA5AEF4C-BB60-4A45-A364-28C347B343C2}"/>
          </ac:picMkLst>
        </pc:picChg>
        <pc:picChg chg="add mod">
          <ac:chgData name="Kim Jong Feel" userId="50f79f3a519ee4b3" providerId="LiveId" clId="{028DEEE7-5E2B-4824-AD89-21E7F5D3EDD9}" dt="2019-05-24T13:54:34.996" v="2241" actId="14100"/>
          <ac:picMkLst>
            <pc:docMk/>
            <pc:sldMk cId="3508401508" sldId="290"/>
            <ac:picMk id="11268" creationId="{9F815968-4FE1-4866-B351-1C23787C3E17}"/>
          </ac:picMkLst>
        </pc:picChg>
      </pc:sldChg>
      <pc:sldChg chg="modSp add">
        <pc:chgData name="Kim Jong Feel" userId="50f79f3a519ee4b3" providerId="LiveId" clId="{028DEEE7-5E2B-4824-AD89-21E7F5D3EDD9}" dt="2019-05-25T02:37:24.926" v="2695" actId="20577"/>
        <pc:sldMkLst>
          <pc:docMk/>
          <pc:sldMk cId="3782096525" sldId="291"/>
        </pc:sldMkLst>
        <pc:spChg chg="mod">
          <ac:chgData name="Kim Jong Feel" userId="50f79f3a519ee4b3" providerId="LiveId" clId="{028DEEE7-5E2B-4824-AD89-21E7F5D3EDD9}" dt="2019-05-25T02:37:24.926" v="2695" actId="20577"/>
          <ac:spMkLst>
            <pc:docMk/>
            <pc:sldMk cId="3782096525" sldId="291"/>
            <ac:spMk id="207" creationId="{00000000-0000-0000-0000-000000000000}"/>
          </ac:spMkLst>
        </pc:spChg>
      </pc:sldChg>
      <pc:sldChg chg="modSp add del">
        <pc:chgData name="Kim Jong Feel" userId="50f79f3a519ee4b3" providerId="LiveId" clId="{028DEEE7-5E2B-4824-AD89-21E7F5D3EDD9}" dt="2019-05-25T02:53:27.199" v="3321" actId="2696"/>
        <pc:sldMkLst>
          <pc:docMk/>
          <pc:sldMk cId="1283784809" sldId="292"/>
        </pc:sldMkLst>
        <pc:spChg chg="mod">
          <ac:chgData name="Kim Jong Feel" userId="50f79f3a519ee4b3" providerId="LiveId" clId="{028DEEE7-5E2B-4824-AD89-21E7F5D3EDD9}" dt="2019-05-25T02:51:47.826" v="3209"/>
          <ac:spMkLst>
            <pc:docMk/>
            <pc:sldMk cId="1283784809" sldId="292"/>
            <ac:spMk id="176" creationId="{00000000-0000-0000-0000-000000000000}"/>
          </ac:spMkLst>
        </pc:spChg>
      </pc:sldChg>
      <pc:sldChg chg="add del ord">
        <pc:chgData name="Kim Jong Feel" userId="50f79f3a519ee4b3" providerId="LiveId" clId="{028DEEE7-5E2B-4824-AD89-21E7F5D3EDD9}" dt="2019-05-25T02:52:05.347" v="3212" actId="2696"/>
        <pc:sldMkLst>
          <pc:docMk/>
          <pc:sldMk cId="3037073583" sldId="293"/>
        </pc:sldMkLst>
      </pc:sldChg>
      <pc:sldChg chg="addSp delSp modSp add">
        <pc:chgData name="Kim Jong Feel" userId="50f79f3a519ee4b3" providerId="LiveId" clId="{028DEEE7-5E2B-4824-AD89-21E7F5D3EDD9}" dt="2019-05-25T02:53:19.208" v="3320" actId="1076"/>
        <pc:sldMkLst>
          <pc:docMk/>
          <pc:sldMk cId="3462251206" sldId="293"/>
        </pc:sldMkLst>
        <pc:spChg chg="mod">
          <ac:chgData name="Kim Jong Feel" userId="50f79f3a519ee4b3" providerId="LiveId" clId="{028DEEE7-5E2B-4824-AD89-21E7F5D3EDD9}" dt="2019-05-25T02:52:38.726" v="3274"/>
          <ac:spMkLst>
            <pc:docMk/>
            <pc:sldMk cId="3462251206" sldId="293"/>
            <ac:spMk id="165" creationId="{00000000-0000-0000-0000-000000000000}"/>
          </ac:spMkLst>
        </pc:spChg>
        <pc:spChg chg="mod">
          <ac:chgData name="Kim Jong Feel" userId="50f79f3a519ee4b3" providerId="LiveId" clId="{028DEEE7-5E2B-4824-AD89-21E7F5D3EDD9}" dt="2019-05-25T02:52:58.718" v="3318" actId="20577"/>
          <ac:spMkLst>
            <pc:docMk/>
            <pc:sldMk cId="3462251206" sldId="293"/>
            <ac:spMk id="168" creationId="{00000000-0000-0000-0000-000000000000}"/>
          </ac:spMkLst>
        </pc:spChg>
        <pc:picChg chg="del">
          <ac:chgData name="Kim Jong Feel" userId="50f79f3a519ee4b3" providerId="LiveId" clId="{028DEEE7-5E2B-4824-AD89-21E7F5D3EDD9}" dt="2019-05-25T02:52:42.756" v="3275" actId="478"/>
          <ac:picMkLst>
            <pc:docMk/>
            <pc:sldMk cId="3462251206" sldId="293"/>
            <ac:picMk id="2" creationId="{09139504-E2C8-4AD4-B358-36D29004C8CF}"/>
          </ac:picMkLst>
        </pc:picChg>
        <pc:picChg chg="add mod">
          <ac:chgData name="Kim Jong Feel" userId="50f79f3a519ee4b3" providerId="LiveId" clId="{028DEEE7-5E2B-4824-AD89-21E7F5D3EDD9}" dt="2019-05-25T02:53:19.208" v="3320" actId="1076"/>
          <ac:picMkLst>
            <pc:docMk/>
            <pc:sldMk cId="3462251206" sldId="293"/>
            <ac:picMk id="3" creationId="{7D84FA66-49F6-4B61-8978-AB417DBBC57D}"/>
          </ac:picMkLst>
        </pc:picChg>
      </pc:sldChg>
      <pc:sldChg chg="addSp delSp modSp add">
        <pc:chgData name="Kim Jong Feel" userId="50f79f3a519ee4b3" providerId="LiveId" clId="{028DEEE7-5E2B-4824-AD89-21E7F5D3EDD9}" dt="2019-05-25T02:58:55.413" v="3757" actId="1076"/>
        <pc:sldMkLst>
          <pc:docMk/>
          <pc:sldMk cId="1034093894" sldId="294"/>
        </pc:sldMkLst>
        <pc:spChg chg="add del">
          <ac:chgData name="Kim Jong Feel" userId="50f79f3a519ee4b3" providerId="LiveId" clId="{028DEEE7-5E2B-4824-AD89-21E7F5D3EDD9}" dt="2019-05-25T02:58:11.393" v="3709"/>
          <ac:spMkLst>
            <pc:docMk/>
            <pc:sldMk cId="1034093894" sldId="294"/>
            <ac:spMk id="2" creationId="{E30732DB-D4EE-4915-89FF-399D17DDBDBB}"/>
          </ac:spMkLst>
        </pc:spChg>
        <pc:spChg chg="mod">
          <ac:chgData name="Kim Jong Feel" userId="50f79f3a519ee4b3" providerId="LiveId" clId="{028DEEE7-5E2B-4824-AD89-21E7F5D3EDD9}" dt="2019-05-25T02:57:30.715" v="3706"/>
          <ac:spMkLst>
            <pc:docMk/>
            <pc:sldMk cId="1034093894" sldId="294"/>
            <ac:spMk id="165" creationId="{00000000-0000-0000-0000-000000000000}"/>
          </ac:spMkLst>
        </pc:spChg>
        <pc:spChg chg="mod">
          <ac:chgData name="Kim Jong Feel" userId="50f79f3a519ee4b3" providerId="LiveId" clId="{028DEEE7-5E2B-4824-AD89-21E7F5D3EDD9}" dt="2019-05-25T02:58:55.413" v="3757" actId="1076"/>
          <ac:spMkLst>
            <pc:docMk/>
            <pc:sldMk cId="1034093894" sldId="294"/>
            <ac:spMk id="168" creationId="{00000000-0000-0000-0000-000000000000}"/>
          </ac:spMkLst>
        </pc:spChg>
        <pc:picChg chg="del">
          <ac:chgData name="Kim Jong Feel" userId="50f79f3a519ee4b3" providerId="LiveId" clId="{028DEEE7-5E2B-4824-AD89-21E7F5D3EDD9}" dt="2019-05-25T02:57:31.316" v="3707" actId="478"/>
          <ac:picMkLst>
            <pc:docMk/>
            <pc:sldMk cId="1034093894" sldId="294"/>
            <ac:picMk id="3" creationId="{7D84FA66-49F6-4B61-8978-AB417DBBC57D}"/>
          </ac:picMkLst>
        </pc:picChg>
        <pc:picChg chg="add mod">
          <ac:chgData name="Kim Jong Feel" userId="50f79f3a519ee4b3" providerId="LiveId" clId="{028DEEE7-5E2B-4824-AD89-21E7F5D3EDD9}" dt="2019-05-25T02:58:23.337" v="3710"/>
          <ac:picMkLst>
            <pc:docMk/>
            <pc:sldMk cId="1034093894" sldId="294"/>
            <ac:picMk id="4" creationId="{AA6C470B-8D6B-4723-A7B4-AEB0ED89AAAF}"/>
          </ac:picMkLst>
        </pc:picChg>
        <pc:picChg chg="mod">
          <ac:chgData name="Kim Jong Feel" userId="50f79f3a519ee4b3" providerId="LiveId" clId="{028DEEE7-5E2B-4824-AD89-21E7F5D3EDD9}" dt="2019-05-25T02:58:52.358" v="3756" actId="1076"/>
          <ac:picMkLst>
            <pc:docMk/>
            <pc:sldMk cId="1034093894" sldId="294"/>
            <ac:picMk id="167" creationId="{00000000-0000-0000-0000-000000000000}"/>
          </ac:picMkLst>
        </pc:picChg>
      </pc:sldChg>
      <pc:sldChg chg="addSp delSp modSp add ord">
        <pc:chgData name="Kim Jong Feel" userId="50f79f3a519ee4b3" providerId="LiveId" clId="{028DEEE7-5E2B-4824-AD89-21E7F5D3EDD9}" dt="2019-05-25T03:30:35.565" v="4446" actId="1076"/>
        <pc:sldMkLst>
          <pc:docMk/>
          <pc:sldMk cId="2149811258" sldId="295"/>
        </pc:sldMkLst>
        <pc:spChg chg="add mod">
          <ac:chgData name="Kim Jong Feel" userId="50f79f3a519ee4b3" providerId="LiveId" clId="{028DEEE7-5E2B-4824-AD89-21E7F5D3EDD9}" dt="2019-05-25T03:29:19.559" v="4384" actId="1076"/>
          <ac:spMkLst>
            <pc:docMk/>
            <pc:sldMk cId="2149811258" sldId="295"/>
            <ac:spMk id="13" creationId="{9DECDB41-ADF2-4931-89E3-8EB243E3EFD8}"/>
          </ac:spMkLst>
        </pc:spChg>
        <pc:spChg chg="add mod">
          <ac:chgData name="Kim Jong Feel" userId="50f79f3a519ee4b3" providerId="LiveId" clId="{028DEEE7-5E2B-4824-AD89-21E7F5D3EDD9}" dt="2019-05-25T03:30:11.423" v="4412" actId="1076"/>
          <ac:spMkLst>
            <pc:docMk/>
            <pc:sldMk cId="2149811258" sldId="295"/>
            <ac:spMk id="15" creationId="{B415BCD1-DE5B-49BD-8C42-FBB05E4FB0A4}"/>
          </ac:spMkLst>
        </pc:spChg>
        <pc:spChg chg="add mod">
          <ac:chgData name="Kim Jong Feel" userId="50f79f3a519ee4b3" providerId="LiveId" clId="{028DEEE7-5E2B-4824-AD89-21E7F5D3EDD9}" dt="2019-05-25T03:30:25.028" v="4422" actId="1076"/>
          <ac:spMkLst>
            <pc:docMk/>
            <pc:sldMk cId="2149811258" sldId="295"/>
            <ac:spMk id="16" creationId="{19E06DFB-2827-498A-8AA7-7E9CFC192E17}"/>
          </ac:spMkLst>
        </pc:spChg>
        <pc:spChg chg="add mod">
          <ac:chgData name="Kim Jong Feel" userId="50f79f3a519ee4b3" providerId="LiveId" clId="{028DEEE7-5E2B-4824-AD89-21E7F5D3EDD9}" dt="2019-05-25T03:30:35.565" v="4446" actId="1076"/>
          <ac:spMkLst>
            <pc:docMk/>
            <pc:sldMk cId="2149811258" sldId="295"/>
            <ac:spMk id="17" creationId="{6B0DECF6-AFEC-47ED-B323-5D40334B5938}"/>
          </ac:spMkLst>
        </pc:spChg>
        <pc:spChg chg="del">
          <ac:chgData name="Kim Jong Feel" userId="50f79f3a519ee4b3" providerId="LiveId" clId="{028DEEE7-5E2B-4824-AD89-21E7F5D3EDD9}" dt="2019-05-25T03:28:57.520" v="4361" actId="478"/>
          <ac:spMkLst>
            <pc:docMk/>
            <pc:sldMk cId="2149811258" sldId="295"/>
            <ac:spMk id="174" creationId="{00000000-0000-0000-0000-000000000000}"/>
          </ac:spMkLst>
        </pc:spChg>
        <pc:spChg chg="del">
          <ac:chgData name="Kim Jong Feel" userId="50f79f3a519ee4b3" providerId="LiveId" clId="{028DEEE7-5E2B-4824-AD89-21E7F5D3EDD9}" dt="2019-05-25T03:28:23.799" v="4357" actId="478"/>
          <ac:spMkLst>
            <pc:docMk/>
            <pc:sldMk cId="2149811258" sldId="295"/>
            <ac:spMk id="175" creationId="{00000000-0000-0000-0000-000000000000}"/>
          </ac:spMkLst>
        </pc:spChg>
        <pc:spChg chg="mod">
          <ac:chgData name="Kim Jong Feel" userId="50f79f3a519ee4b3" providerId="LiveId" clId="{028DEEE7-5E2B-4824-AD89-21E7F5D3EDD9}" dt="2019-05-25T03:28:20.061" v="4356" actId="1076"/>
          <ac:spMkLst>
            <pc:docMk/>
            <pc:sldMk cId="2149811258" sldId="295"/>
            <ac:spMk id="176" creationId="{00000000-0000-0000-0000-000000000000}"/>
          </ac:spMkLst>
        </pc:spChg>
        <pc:picChg chg="del">
          <ac:chgData name="Kim Jong Feel" userId="50f79f3a519ee4b3" providerId="LiveId" clId="{028DEEE7-5E2B-4824-AD89-21E7F5D3EDD9}" dt="2019-05-25T03:28:23.799" v="4357" actId="478"/>
          <ac:picMkLst>
            <pc:docMk/>
            <pc:sldMk cId="2149811258" sldId="295"/>
            <ac:picMk id="181" creationId="{00000000-0000-0000-0000-000000000000}"/>
          </ac:picMkLst>
        </pc:picChg>
        <pc:picChg chg="add mod">
          <ac:chgData name="Kim Jong Feel" userId="50f79f3a519ee4b3" providerId="LiveId" clId="{028DEEE7-5E2B-4824-AD89-21E7F5D3EDD9}" dt="2019-05-25T03:29:01.424" v="4362" actId="1076"/>
          <ac:picMkLst>
            <pc:docMk/>
            <pc:sldMk cId="2149811258" sldId="295"/>
            <ac:picMk id="1026" creationId="{1664801F-8DE7-4C38-8382-F4F62EA3F014}"/>
          </ac:picMkLst>
        </pc:picChg>
        <pc:picChg chg="add mod">
          <ac:chgData name="Kim Jong Feel" userId="50f79f3a519ee4b3" providerId="LiveId" clId="{028DEEE7-5E2B-4824-AD89-21E7F5D3EDD9}" dt="2019-05-25T03:29:38.759" v="4386" actId="1076"/>
          <ac:picMkLst>
            <pc:docMk/>
            <pc:sldMk cId="2149811258" sldId="295"/>
            <ac:picMk id="1028" creationId="{15DC71EC-9BF1-4682-926B-FFA3ADC45989}"/>
          </ac:picMkLst>
        </pc:picChg>
        <pc:picChg chg="del">
          <ac:chgData name="Kim Jong Feel" userId="50f79f3a519ee4b3" providerId="LiveId" clId="{028DEEE7-5E2B-4824-AD89-21E7F5D3EDD9}" dt="2019-05-25T03:28:52.330" v="4358" actId="478"/>
          <ac:picMkLst>
            <pc:docMk/>
            <pc:sldMk cId="2149811258" sldId="295"/>
            <ac:picMk id="7170" creationId="{554ECACB-3DBE-4CD9-9056-D4AF3992C7B3}"/>
          </ac:picMkLst>
        </pc:picChg>
        <pc:picChg chg="del">
          <ac:chgData name="Kim Jong Feel" userId="50f79f3a519ee4b3" providerId="LiveId" clId="{028DEEE7-5E2B-4824-AD89-21E7F5D3EDD9}" dt="2019-05-25T03:28:53.650" v="4359" actId="478"/>
          <ac:picMkLst>
            <pc:docMk/>
            <pc:sldMk cId="2149811258" sldId="295"/>
            <ac:picMk id="9218" creationId="{D79751F7-6863-4486-A651-E380A982D0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배달의민족 주아 OTF"/>
        <a:ea typeface="배달의민족 주아 OTF"/>
        <a:cs typeface="배달의민족 주아 OTF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49191"/>
            <a:ext cx="10464800" cy="6456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198450" y="9296400"/>
            <a:ext cx="601127" cy="348813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주아" panose="02020603020101020101" charset="-127"/>
                <a:ea typeface="배달의민족 주아" panose="02020603020101020101" charset="-127"/>
                <a:cs typeface="배달의민족 주아" panose="02020603020101020101" charset="-127"/>
                <a:sym typeface="Apple SD 산돌고딕 Neo 옅은체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이미지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이미지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배달의민족 주아 OTF"/>
          <a:ea typeface="배달의민족 주아 OTF"/>
          <a:cs typeface="배달의민족 주아 OTF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배달의민족 주아 OTF"/>
          <a:ea typeface="배달의민족 주아 OTF"/>
          <a:cs typeface="배달의민족 주아 OTF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배달의민족 주아 OTF"/>
          <a:ea typeface="배달의민족 주아 OTF"/>
          <a:cs typeface="배달의민족 주아 OTF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배달의민족 주아 OTF"/>
          <a:ea typeface="배달의민족 주아 OTF"/>
          <a:cs typeface="배달의민족 주아 OTF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배달의민족 주아 OTF"/>
          <a:ea typeface="배달의민족 주아 OTF"/>
          <a:cs typeface="배달의민족 주아 OTF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e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LDPwPAy1ERs?feature=oembed" TargetMode="External"/><Relationship Id="rId5" Type="http://schemas.openxmlformats.org/officeDocument/2006/relationships/image" Target="../media/image37.jpe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jongfeel/somul2019/tree/master/ARDemo1" TargetMode="Externa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eg"/><Relationship Id="rId5" Type="http://schemas.openxmlformats.org/officeDocument/2006/relationships/image" Target="../media/image39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I5cq54MFQCo?feature=oembed" TargetMode="External"/><Relationship Id="rId5" Type="http://schemas.openxmlformats.org/officeDocument/2006/relationships/image" Target="../media/image53.jpe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gif"/><Relationship Id="rId4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2P54ZVcI70o?feature=oembed" TargetMode="External"/><Relationship Id="rId5" Type="http://schemas.openxmlformats.org/officeDocument/2006/relationships/image" Target="../media/image57.jpe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mailto:DeveloperFEEL@gmail.com" TargetMode="External"/><Relationship Id="rId7" Type="http://schemas.openxmlformats.org/officeDocument/2006/relationships/hyperlink" Target="https://jongfeel.github.io/Software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ongfeel/" TargetMode="External"/><Relationship Id="rId5" Type="http://schemas.openxmlformats.org/officeDocument/2006/relationships/hyperlink" Target="https://github.com/jongfeel/somul2019" TargetMode="External"/><Relationship Id="rId4" Type="http://schemas.openxmlformats.org/officeDocument/2006/relationships/hyperlink" Target="https://developerfeel.blogspot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www.somul.k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kYVtu6QPZnY?feature=oembed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"/>
          <p:cNvSpPr/>
          <p:nvPr/>
        </p:nvSpPr>
        <p:spPr>
          <a:xfrm>
            <a:off x="-77665" y="-66702"/>
            <a:ext cx="13160130" cy="9887004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606" y="2971378"/>
            <a:ext cx="12525588" cy="3239594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소프트웨어란 무엇인가"/>
          <p:cNvSpPr txBox="1">
            <a:spLocks noGrp="1"/>
          </p:cNvSpPr>
          <p:nvPr>
            <p:ph type="ctrTitle"/>
          </p:nvPr>
        </p:nvSpPr>
        <p:spPr>
          <a:xfrm>
            <a:off x="1270000" y="2323384"/>
            <a:ext cx="10464800" cy="3302001"/>
          </a:xfrm>
          <a:prstGeom prst="rect">
            <a:avLst/>
          </a:prstGeom>
        </p:spPr>
        <p:txBody>
          <a:bodyPr anchor="ctr"/>
          <a:lstStyle>
            <a:lvl1pPr>
              <a:defRPr sz="5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(AR)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2" name="-소프트웨어 그 심오함에 대하여-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327770"/>
            <a:ext cx="10464800" cy="113030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>
              <a:defRPr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대한 이야기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그리고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홀로렌즈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체험하기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</a:p>
        </p:txBody>
      </p:sp>
      <p:pic>
        <p:nvPicPr>
          <p:cNvPr id="12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55031" y="1136685"/>
            <a:ext cx="2494737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86485" y="1970681"/>
            <a:ext cx="562381" cy="574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6166" y="981476"/>
            <a:ext cx="415308" cy="423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>
            <a:off x="4464944" y="1197067"/>
            <a:ext cx="226653" cy="423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28878" y="2101222"/>
            <a:ext cx="237124" cy="443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주제에 대해서 이야기 해주세요"/>
          <p:cNvSpPr txBox="1">
            <a:spLocks noGrp="1"/>
          </p:cNvSpPr>
          <p:nvPr>
            <p:ph type="title"/>
          </p:nvPr>
        </p:nvSpPr>
        <p:spPr>
          <a:xfrm>
            <a:off x="1895765" y="890326"/>
            <a:ext cx="10354275" cy="1337668"/>
          </a:xfrm>
          <a:prstGeom prst="rect">
            <a:avLst/>
          </a:prstGeom>
        </p:spPr>
        <p:txBody>
          <a:bodyPr anchor="t"/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잠깐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소프트웨어란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8682859">
            <a:off x="1091252" y="1010868"/>
            <a:ext cx="517229" cy="518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231721">
            <a:off x="2501610" y="5507230"/>
            <a:ext cx="8095309" cy="513309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소프트웨어 배우는법"/>
          <p:cNvSpPr txBox="1"/>
          <p:nvPr/>
        </p:nvSpPr>
        <p:spPr>
          <a:xfrm>
            <a:off x="5171314" y="7816757"/>
            <a:ext cx="215924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000" b="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9" name="직사각형"/>
          <p:cNvSpPr/>
          <p:nvPr/>
        </p:nvSpPr>
        <p:spPr>
          <a:xfrm>
            <a:off x="516156" y="1995268"/>
            <a:ext cx="12066217" cy="150425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0" name="직사각형"/>
          <p:cNvSpPr/>
          <p:nvPr/>
        </p:nvSpPr>
        <p:spPr>
          <a:xfrm>
            <a:off x="2503663" y="2480211"/>
            <a:ext cx="7842283" cy="405946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074" name="Picture 2" descr="softwareì ëí ì´ë¯¸ì§ ê²ìê²°ê³¼">
            <a:extLst>
              <a:ext uri="{FF2B5EF4-FFF2-40B4-BE49-F238E27FC236}">
                <a16:creationId xmlns:a16="http://schemas.microsoft.com/office/drawing/2014/main" id="{4CE1F4E2-D398-439A-867A-B3CA7B014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573" y="2480211"/>
            <a:ext cx="6116462" cy="405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8404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직사각형"/>
          <p:cNvSpPr/>
          <p:nvPr/>
        </p:nvSpPr>
        <p:spPr>
          <a:xfrm>
            <a:off x="552540" y="7176197"/>
            <a:ext cx="11899720" cy="2212395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3" name="사람들은 말합니다.…"/>
          <p:cNvSpPr txBox="1"/>
          <p:nvPr/>
        </p:nvSpPr>
        <p:spPr>
          <a:xfrm>
            <a:off x="7063668" y="2001309"/>
            <a:ext cx="5841343" cy="1413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컴퓨터를 통해 우리가 유용한 일을 빠르게 처리할 수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있게 해주는 프로그램을 뜻합니다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4" name="소프트웨어는 어려운게 아니다. 상당히 어렵다."/>
          <p:cNvSpPr txBox="1"/>
          <p:nvPr/>
        </p:nvSpPr>
        <p:spPr>
          <a:xfrm>
            <a:off x="885404" y="7419989"/>
            <a:ext cx="11233992" cy="172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000" b="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컴퓨터에서 동작하는 모든 것이 소프트웨어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5" name="직사각형"/>
          <p:cNvSpPr/>
          <p:nvPr/>
        </p:nvSpPr>
        <p:spPr>
          <a:xfrm>
            <a:off x="552540" y="1554960"/>
            <a:ext cx="12066217" cy="150425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6" name="소프트웨어는 정말 어려운 걸까요?"/>
          <p:cNvSpPr txBox="1"/>
          <p:nvPr/>
        </p:nvSpPr>
        <p:spPr>
          <a:xfrm>
            <a:off x="692769" y="232886"/>
            <a:ext cx="11619261" cy="1337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(Software)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8213" y="6764636"/>
            <a:ext cx="659065" cy="721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3061" y="9007168"/>
            <a:ext cx="554626" cy="475225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직사각형"/>
          <p:cNvSpPr/>
          <p:nvPr/>
        </p:nvSpPr>
        <p:spPr>
          <a:xfrm>
            <a:off x="540472" y="2276226"/>
            <a:ext cx="5720259" cy="405946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2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2169404" y="642588"/>
            <a:ext cx="517229" cy="518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6556293" y="2077004"/>
            <a:ext cx="261046" cy="261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softwareì ëí ì´ë¯¸ì§ ê²ìê²°ê³¼">
            <a:extLst>
              <a:ext uri="{FF2B5EF4-FFF2-40B4-BE49-F238E27FC236}">
                <a16:creationId xmlns:a16="http://schemas.microsoft.com/office/drawing/2014/main" id="{E858B2D3-A184-4870-88D0-4A0B02FF5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6" y="2649123"/>
            <a:ext cx="5638710" cy="317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람들은 말합니다.…">
            <a:extLst>
              <a:ext uri="{FF2B5EF4-FFF2-40B4-BE49-F238E27FC236}">
                <a16:creationId xmlns:a16="http://schemas.microsoft.com/office/drawing/2014/main" id="{7E8AC7FB-9082-478F-90F5-978D02D6FE09}"/>
              </a:ext>
            </a:extLst>
          </p:cNvPr>
          <p:cNvSpPr txBox="1"/>
          <p:nvPr/>
        </p:nvSpPr>
        <p:spPr>
          <a:xfrm>
            <a:off x="7063668" y="3616483"/>
            <a:ext cx="5770811" cy="1413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스마트폰의 카카오톡의 경우도 친구들과 문자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비디오 채팅을 할 수 있는 유용한 소프트웨어 중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하나입니다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" name="이미지" descr="이미지">
            <a:extLst>
              <a:ext uri="{FF2B5EF4-FFF2-40B4-BE49-F238E27FC236}">
                <a16:creationId xmlns:a16="http://schemas.microsoft.com/office/drawing/2014/main" id="{AEACFA8F-AA51-4A05-88AD-4EE976AEC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6556293" y="3692178"/>
            <a:ext cx="261046" cy="26157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사람들은 말합니다.…">
            <a:extLst>
              <a:ext uri="{FF2B5EF4-FFF2-40B4-BE49-F238E27FC236}">
                <a16:creationId xmlns:a16="http://schemas.microsoft.com/office/drawing/2014/main" id="{F2071F43-4BF1-4F4A-A9DE-D8F19B816B7B}"/>
              </a:ext>
            </a:extLst>
          </p:cNvPr>
          <p:cNvSpPr txBox="1"/>
          <p:nvPr/>
        </p:nvSpPr>
        <p:spPr>
          <a:xfrm>
            <a:off x="7063668" y="5177513"/>
            <a:ext cx="5525552" cy="97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인터넷을 사용할 수 있게 해주는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웹브라우저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역시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소프트웨어입니다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8" name="이미지" descr="이미지">
            <a:extLst>
              <a:ext uri="{FF2B5EF4-FFF2-40B4-BE49-F238E27FC236}">
                <a16:creationId xmlns:a16="http://schemas.microsoft.com/office/drawing/2014/main" id="{6AD88036-BDA3-4D33-B1D9-243396329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6556293" y="5253208"/>
            <a:ext cx="261046" cy="2615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9177016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직사각형"/>
          <p:cNvSpPr/>
          <p:nvPr/>
        </p:nvSpPr>
        <p:spPr>
          <a:xfrm>
            <a:off x="1066025" y="1088484"/>
            <a:ext cx="9977352" cy="1270001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1E6B3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" name="직사각형"/>
          <p:cNvSpPr/>
          <p:nvPr/>
        </p:nvSpPr>
        <p:spPr>
          <a:xfrm>
            <a:off x="1194256" y="3110511"/>
            <a:ext cx="4476323" cy="525977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5" name="사전적 정의 :"/>
          <p:cNvSpPr txBox="1"/>
          <p:nvPr/>
        </p:nvSpPr>
        <p:spPr>
          <a:xfrm>
            <a:off x="6575261" y="3041427"/>
            <a:ext cx="6439263" cy="4131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sz="4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</a:t>
            </a:r>
            <a:endParaRPr lang="en-US" altLang="ko-KR" sz="4400" b="1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디지털 카메라를 통해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현실 세계의 이미지를 얻어오고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위에 증강된 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그래픽을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표현할 수 있습니다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6" name="주제에 대한 정의"/>
          <p:cNvSpPr txBox="1">
            <a:spLocks noGrp="1"/>
          </p:cNvSpPr>
          <p:nvPr>
            <p:ph type="title"/>
          </p:nvPr>
        </p:nvSpPr>
        <p:spPr>
          <a:xfrm>
            <a:off x="1751348" y="1323255"/>
            <a:ext cx="10354275" cy="1337668"/>
          </a:xfrm>
          <a:prstGeom prst="rect">
            <a:avLst/>
          </a:prstGeom>
        </p:spPr>
        <p:txBody>
          <a:bodyPr anchor="t"/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 소프트웨어는 뭐가 다를까요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80" name="그룹"/>
          <p:cNvGrpSpPr/>
          <p:nvPr/>
        </p:nvGrpSpPr>
        <p:grpSpPr>
          <a:xfrm>
            <a:off x="11325366" y="1434852"/>
            <a:ext cx="918364" cy="577265"/>
            <a:chOff x="0" y="0"/>
            <a:chExt cx="918362" cy="577264"/>
          </a:xfrm>
        </p:grpSpPr>
        <p:pic>
          <p:nvPicPr>
            <p:cNvPr id="178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49832" cy="5572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70997" y="343274"/>
              <a:ext cx="447366" cy="2339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6083588" y="3084839"/>
            <a:ext cx="261046" cy="261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2" descr="hololens cameraì ëí ì´ë¯¸ì§ ê²ìê²°ê³¼">
            <a:extLst>
              <a:ext uri="{FF2B5EF4-FFF2-40B4-BE49-F238E27FC236}">
                <a16:creationId xmlns:a16="http://schemas.microsoft.com/office/drawing/2014/main" id="{A9F3232D-D407-430D-876B-863AF3965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254" y="5407663"/>
            <a:ext cx="4443937" cy="29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martphone cameraì ëí ì´ë¯¸ì§ ê²ìê²°ê³¼">
            <a:extLst>
              <a:ext uri="{FF2B5EF4-FFF2-40B4-BE49-F238E27FC236}">
                <a16:creationId xmlns:a16="http://schemas.microsoft.com/office/drawing/2014/main" id="{1AD7BE26-F1E1-42B9-9E0E-752CDAF17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931" y="3110511"/>
            <a:ext cx="3894581" cy="229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57101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직사각형"/>
          <p:cNvSpPr/>
          <p:nvPr/>
        </p:nvSpPr>
        <p:spPr>
          <a:xfrm>
            <a:off x="1066025" y="1088484"/>
            <a:ext cx="9977352" cy="1270001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1E6B3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" name="직사각형"/>
          <p:cNvSpPr/>
          <p:nvPr/>
        </p:nvSpPr>
        <p:spPr>
          <a:xfrm>
            <a:off x="1194256" y="3110511"/>
            <a:ext cx="4476323" cy="525977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5" name="사전적 정의 :"/>
          <p:cNvSpPr txBox="1"/>
          <p:nvPr/>
        </p:nvSpPr>
        <p:spPr>
          <a:xfrm>
            <a:off x="6575261" y="3041427"/>
            <a:ext cx="5862182" cy="5756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en-US" altLang="ko-KR" sz="4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</a:t>
            </a:r>
            <a:r>
              <a:rPr lang="ko-KR" altLang="en-US" sz="4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그래픽</a:t>
            </a:r>
            <a:endParaRPr lang="en-US" altLang="ko-KR" sz="4400" b="1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현실 세계는 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공간입니다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따라서 그 위에 보여주는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그래픽은 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 </a:t>
            </a:r>
            <a:r>
              <a:rPr lang="ko-KR" altLang="en-US" sz="4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모델링된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물체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입니다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그리고 카메라 영상을 통해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모습을 볼 수 있습니다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76" name="주제에 대한 정의"/>
          <p:cNvSpPr txBox="1">
            <a:spLocks noGrp="1"/>
          </p:cNvSpPr>
          <p:nvPr>
            <p:ph type="title"/>
          </p:nvPr>
        </p:nvSpPr>
        <p:spPr>
          <a:xfrm>
            <a:off x="1751348" y="1323255"/>
            <a:ext cx="10354275" cy="1337668"/>
          </a:xfrm>
          <a:prstGeom prst="rect">
            <a:avLst/>
          </a:prstGeom>
        </p:spPr>
        <p:txBody>
          <a:bodyPr anchor="t"/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 소프트웨어는 뭐가 다를까요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80" name="그룹"/>
          <p:cNvGrpSpPr/>
          <p:nvPr/>
        </p:nvGrpSpPr>
        <p:grpSpPr>
          <a:xfrm>
            <a:off x="11325366" y="1434852"/>
            <a:ext cx="918364" cy="577265"/>
            <a:chOff x="0" y="0"/>
            <a:chExt cx="918362" cy="577264"/>
          </a:xfrm>
        </p:grpSpPr>
        <p:pic>
          <p:nvPicPr>
            <p:cNvPr id="178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49832" cy="5572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70997" y="343274"/>
              <a:ext cx="447366" cy="2339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6083588" y="3084839"/>
            <a:ext cx="261046" cy="261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Picture 2" descr="ar softwareì ëí ì´ë¯¸ì§ ê²ìê²°ê³¼">
            <a:extLst>
              <a:ext uri="{FF2B5EF4-FFF2-40B4-BE49-F238E27FC236}">
                <a16:creationId xmlns:a16="http://schemas.microsoft.com/office/drawing/2014/main" id="{0F27E012-4BC1-403E-ABD5-7EAE66D52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256" y="3110511"/>
            <a:ext cx="4443936" cy="249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lolens 3d modelì ëí ì´ë¯¸ì§ ê²ìê²°ê³¼">
            <a:extLst>
              <a:ext uri="{FF2B5EF4-FFF2-40B4-BE49-F238E27FC236}">
                <a16:creationId xmlns:a16="http://schemas.microsoft.com/office/drawing/2014/main" id="{806FC66E-0A95-40BB-82E6-C42AC90A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256" y="5598814"/>
            <a:ext cx="4476323" cy="29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1027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직사각형"/>
          <p:cNvSpPr/>
          <p:nvPr/>
        </p:nvSpPr>
        <p:spPr>
          <a:xfrm>
            <a:off x="1066025" y="1088484"/>
            <a:ext cx="9977352" cy="1270001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1E6B3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" name="직사각형"/>
          <p:cNvSpPr/>
          <p:nvPr/>
        </p:nvSpPr>
        <p:spPr>
          <a:xfrm>
            <a:off x="1194256" y="3110511"/>
            <a:ext cx="4476323" cy="525977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5" name="사전적 정의 :"/>
          <p:cNvSpPr txBox="1"/>
          <p:nvPr/>
        </p:nvSpPr>
        <p:spPr>
          <a:xfrm>
            <a:off x="6575261" y="3041427"/>
            <a:ext cx="6418424" cy="4131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sz="4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</a:t>
            </a:r>
            <a:endParaRPr lang="en-US" altLang="ko-KR" sz="4400" b="1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거리나 속도를 측정하는 센서를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통해 현실 세계 카메라 이미지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위에 원하는 그래픽을 원하는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위치에 보여줄 수 있습니다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6" name="주제에 대한 정의"/>
          <p:cNvSpPr txBox="1">
            <a:spLocks noGrp="1"/>
          </p:cNvSpPr>
          <p:nvPr>
            <p:ph type="title"/>
          </p:nvPr>
        </p:nvSpPr>
        <p:spPr>
          <a:xfrm>
            <a:off x="1751348" y="1323255"/>
            <a:ext cx="10354275" cy="1337668"/>
          </a:xfrm>
          <a:prstGeom prst="rect">
            <a:avLst/>
          </a:prstGeom>
        </p:spPr>
        <p:txBody>
          <a:bodyPr anchor="t"/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 소프트웨어는 뭐가 다를까요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80" name="그룹"/>
          <p:cNvGrpSpPr/>
          <p:nvPr/>
        </p:nvGrpSpPr>
        <p:grpSpPr>
          <a:xfrm>
            <a:off x="11325366" y="1434852"/>
            <a:ext cx="918364" cy="577265"/>
            <a:chOff x="0" y="0"/>
            <a:chExt cx="918362" cy="577264"/>
          </a:xfrm>
        </p:grpSpPr>
        <p:pic>
          <p:nvPicPr>
            <p:cNvPr id="178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49832" cy="5572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70997" y="343274"/>
              <a:ext cx="447366" cy="2339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6083588" y="3084839"/>
            <a:ext cx="261046" cy="261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4" name="Picture 2" descr="hololens space recognitionì ëí ì´ë¯¸ì§ ê²ìê²°ê³¼">
            <a:extLst>
              <a:ext uri="{FF2B5EF4-FFF2-40B4-BE49-F238E27FC236}">
                <a16:creationId xmlns:a16="http://schemas.microsoft.com/office/drawing/2014/main" id="{FEE496CF-572D-4107-A681-735252DA3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256" y="3110511"/>
            <a:ext cx="4436999" cy="249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rcore sensorsì ëí ì´ë¯¸ì§ ê²ìê²°ê³¼">
            <a:extLst>
              <a:ext uri="{FF2B5EF4-FFF2-40B4-BE49-F238E27FC236}">
                <a16:creationId xmlns:a16="http://schemas.microsoft.com/office/drawing/2014/main" id="{2F53D6F7-98D1-4BA5-9F7E-2A2FAF494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80" y="5822013"/>
            <a:ext cx="4436999" cy="254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00676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직사각형"/>
          <p:cNvSpPr/>
          <p:nvPr/>
        </p:nvSpPr>
        <p:spPr>
          <a:xfrm>
            <a:off x="1066025" y="1088484"/>
            <a:ext cx="9977352" cy="1270001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1E6B3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" name="직사각형"/>
          <p:cNvSpPr/>
          <p:nvPr/>
        </p:nvSpPr>
        <p:spPr>
          <a:xfrm>
            <a:off x="1194256" y="3110511"/>
            <a:ext cx="4476323" cy="525977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5" name="사전적 정의 :"/>
          <p:cNvSpPr txBox="1"/>
          <p:nvPr/>
        </p:nvSpPr>
        <p:spPr>
          <a:xfrm>
            <a:off x="6575261" y="3041427"/>
            <a:ext cx="6150723" cy="494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sz="4400" b="1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특징점</a:t>
            </a:r>
            <a:r>
              <a:rPr lang="en-US" altLang="ko-KR" sz="4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(feature)</a:t>
            </a: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현실 세계의 특정 위치나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이미지의 특징점을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분석해서</a:t>
            </a: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위에 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3D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그래픽 표현이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가능한지 결정할 수 있습니다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6" name="주제에 대한 정의"/>
          <p:cNvSpPr txBox="1">
            <a:spLocks noGrp="1"/>
          </p:cNvSpPr>
          <p:nvPr>
            <p:ph type="title"/>
          </p:nvPr>
        </p:nvSpPr>
        <p:spPr>
          <a:xfrm>
            <a:off x="1751348" y="1323255"/>
            <a:ext cx="10354275" cy="1337668"/>
          </a:xfrm>
          <a:prstGeom prst="rect">
            <a:avLst/>
          </a:prstGeom>
        </p:spPr>
        <p:txBody>
          <a:bodyPr anchor="t"/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 소프트웨어는 뭐가 다를까요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80" name="그룹"/>
          <p:cNvGrpSpPr/>
          <p:nvPr/>
        </p:nvGrpSpPr>
        <p:grpSpPr>
          <a:xfrm>
            <a:off x="11325366" y="1434852"/>
            <a:ext cx="918364" cy="577265"/>
            <a:chOff x="0" y="0"/>
            <a:chExt cx="918362" cy="577264"/>
          </a:xfrm>
        </p:grpSpPr>
        <p:pic>
          <p:nvPicPr>
            <p:cNvPr id="178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49832" cy="5572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70997" y="343274"/>
              <a:ext cx="447366" cy="2339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6083588" y="3084839"/>
            <a:ext cx="261046" cy="261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arcore feature detectionì ëí ì´ë¯¸ì§ ê²ìê²°ê³¼">
            <a:extLst>
              <a:ext uri="{FF2B5EF4-FFF2-40B4-BE49-F238E27FC236}">
                <a16:creationId xmlns:a16="http://schemas.microsoft.com/office/drawing/2014/main" id="{682F84A1-C908-4873-B62C-DC0F9E618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256" y="3110511"/>
            <a:ext cx="4476324" cy="251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lolens feature detectionì ëí ì´ë¯¸ì§ ê²ìê²°ê³¼">
            <a:extLst>
              <a:ext uri="{FF2B5EF4-FFF2-40B4-BE49-F238E27FC236}">
                <a16:creationId xmlns:a16="http://schemas.microsoft.com/office/drawing/2014/main" id="{98C6C795-0CA7-4B91-87F5-7FB826DAC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065" y="5595142"/>
            <a:ext cx="3690704" cy="276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99313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직사각형"/>
          <p:cNvSpPr/>
          <p:nvPr/>
        </p:nvSpPr>
        <p:spPr>
          <a:xfrm>
            <a:off x="-77664" y="-66702"/>
            <a:ext cx="13160129" cy="9887004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직사각형"/>
          <p:cNvSpPr/>
          <p:nvPr/>
        </p:nvSpPr>
        <p:spPr>
          <a:xfrm>
            <a:off x="6886098" y="1239787"/>
            <a:ext cx="5624171" cy="3248303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9" name="직사각형"/>
          <p:cNvSpPr/>
          <p:nvPr/>
        </p:nvSpPr>
        <p:spPr>
          <a:xfrm>
            <a:off x="686973" y="1239787"/>
            <a:ext cx="5624170" cy="324830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5" name="직사각형"/>
          <p:cNvSpPr/>
          <p:nvPr/>
        </p:nvSpPr>
        <p:spPr>
          <a:xfrm>
            <a:off x="6886098" y="5070336"/>
            <a:ext cx="5624171" cy="3248303"/>
          </a:xfrm>
          <a:prstGeom prst="rect">
            <a:avLst/>
          </a:prstGeom>
          <a:solidFill>
            <a:srgbClr val="5E5E5E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7" name="직사각형"/>
          <p:cNvSpPr/>
          <p:nvPr/>
        </p:nvSpPr>
        <p:spPr>
          <a:xfrm>
            <a:off x="686973" y="5070336"/>
            <a:ext cx="5624170" cy="3248303"/>
          </a:xfrm>
          <a:prstGeom prst="rect">
            <a:avLst/>
          </a:prstGeom>
          <a:solidFill>
            <a:srgbClr val="929292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4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4795" y="4647689"/>
            <a:ext cx="857128" cy="835651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4"/>
          <p:cNvSpPr txBox="1"/>
          <p:nvPr/>
        </p:nvSpPr>
        <p:spPr>
          <a:xfrm>
            <a:off x="6590142" y="4647689"/>
            <a:ext cx="626434" cy="83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t>4</a:t>
            </a:r>
          </a:p>
        </p:txBody>
      </p:sp>
      <p:pic>
        <p:nvPicPr>
          <p:cNvPr id="5122" name="Picture 2" descr="hololensì ëí ì´ë¯¸ì§ ê²ìê²°ê³¼">
            <a:extLst>
              <a:ext uri="{FF2B5EF4-FFF2-40B4-BE49-F238E27FC236}">
                <a16:creationId xmlns:a16="http://schemas.microsoft.com/office/drawing/2014/main" id="{E7BE9F56-FD85-4F2B-ADEE-1D5D9693C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6" y="1312830"/>
            <a:ext cx="5670107" cy="317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3" name="이 사진은 어쩌구 저쩌구 뼈를 갈아서 그려넣은 그림 어쩌구……"/>
          <p:cNvSpPr txBox="1"/>
          <p:nvPr/>
        </p:nvSpPr>
        <p:spPr>
          <a:xfrm>
            <a:off x="2907040" y="8596789"/>
            <a:ext cx="8224785" cy="97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/>
              <a:t>스마트 글라스</a:t>
            </a:r>
            <a:r>
              <a:rPr lang="en-US" altLang="ko-KR" dirty="0"/>
              <a:t>, </a:t>
            </a:r>
            <a:r>
              <a:rPr lang="ko-KR" altLang="en-US" dirty="0"/>
              <a:t>스마트 폰 등이 증강현실 소프트웨어가 동작할 수 있는</a:t>
            </a:r>
          </a:p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/>
              <a:t>대표적인 장치입니다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4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2525250" y="8685286"/>
            <a:ext cx="261046" cy="261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146" y="817140"/>
            <a:ext cx="857129" cy="835651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1"/>
          <p:cNvSpPr txBox="1"/>
          <p:nvPr/>
        </p:nvSpPr>
        <p:spPr>
          <a:xfrm>
            <a:off x="409493" y="817140"/>
            <a:ext cx="626435" cy="83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dirty="0"/>
              <a:t>1</a:t>
            </a:r>
          </a:p>
        </p:txBody>
      </p:sp>
      <p:pic>
        <p:nvPicPr>
          <p:cNvPr id="5124" name="Picture 4" descr="smartphone arì ëí ì´ë¯¸ì§ ê²ìê²°ê³¼">
            <a:extLst>
              <a:ext uri="{FF2B5EF4-FFF2-40B4-BE49-F238E27FC236}">
                <a16:creationId xmlns:a16="http://schemas.microsoft.com/office/drawing/2014/main" id="{F9B8C59B-9123-4F00-B402-5C153ECFE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097" y="1299421"/>
            <a:ext cx="5624171" cy="316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4795" y="817140"/>
            <a:ext cx="857128" cy="83565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2"/>
          <p:cNvSpPr txBox="1"/>
          <p:nvPr/>
        </p:nvSpPr>
        <p:spPr>
          <a:xfrm>
            <a:off x="6590142" y="817140"/>
            <a:ext cx="626434" cy="83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dirty="0"/>
              <a:t>2</a:t>
            </a:r>
          </a:p>
        </p:txBody>
      </p:sp>
      <p:pic>
        <p:nvPicPr>
          <p:cNvPr id="5126" name="Picture 6" descr="smartglassì ëí ì´ë¯¸ì§ ê²ìê²°ê³¼">
            <a:extLst>
              <a:ext uri="{FF2B5EF4-FFF2-40B4-BE49-F238E27FC236}">
                <a16:creationId xmlns:a16="http://schemas.microsoft.com/office/drawing/2014/main" id="{CAC6E540-FE4A-42FC-B183-D00D7662F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3" y="5065841"/>
            <a:ext cx="5631485" cy="323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146" y="4647689"/>
            <a:ext cx="857129" cy="83565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3"/>
          <p:cNvSpPr txBox="1"/>
          <p:nvPr/>
        </p:nvSpPr>
        <p:spPr>
          <a:xfrm>
            <a:off x="409493" y="4647689"/>
            <a:ext cx="626435" cy="83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t>3</a:t>
            </a:r>
          </a:p>
        </p:txBody>
      </p:sp>
      <p:pic>
        <p:nvPicPr>
          <p:cNvPr id="5130" name="Picture 10" descr="ar device realwearì ëí ì´ë¯¸ì§ ê²ìê²°ê³¼">
            <a:extLst>
              <a:ext uri="{FF2B5EF4-FFF2-40B4-BE49-F238E27FC236}">
                <a16:creationId xmlns:a16="http://schemas.microsoft.com/office/drawing/2014/main" id="{1E1EEBDD-D780-4A20-8758-0E49F72A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559" y="5045263"/>
            <a:ext cx="3635299" cy="326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5931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주제에 대해서 이야기 해주세요"/>
          <p:cNvSpPr txBox="1">
            <a:spLocks noGrp="1"/>
          </p:cNvSpPr>
          <p:nvPr>
            <p:ph type="title"/>
          </p:nvPr>
        </p:nvSpPr>
        <p:spPr>
          <a:xfrm>
            <a:off x="1895765" y="890326"/>
            <a:ext cx="10354275" cy="1337668"/>
          </a:xfrm>
          <a:prstGeom prst="rect">
            <a:avLst/>
          </a:prstGeom>
        </p:spPr>
        <p:txBody>
          <a:bodyPr anchor="t"/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(AR)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 체험하기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682859">
            <a:off x="1091252" y="1010868"/>
            <a:ext cx="517229" cy="518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231721">
            <a:off x="2501610" y="5507230"/>
            <a:ext cx="8095309" cy="513309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소프트웨어 배우는법"/>
          <p:cNvSpPr txBox="1"/>
          <p:nvPr/>
        </p:nvSpPr>
        <p:spPr>
          <a:xfrm>
            <a:off x="3771139" y="7758332"/>
            <a:ext cx="447237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000" b="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인식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9" name="직사각형"/>
          <p:cNvSpPr/>
          <p:nvPr/>
        </p:nvSpPr>
        <p:spPr>
          <a:xfrm>
            <a:off x="516156" y="1995268"/>
            <a:ext cx="12066217" cy="150425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온라인 미디어 1" title="vuforia qrcode ar">
            <a:hlinkClick r:id="" action="ppaction://media"/>
            <a:extLst>
              <a:ext uri="{FF2B5EF4-FFF2-40B4-BE49-F238E27FC236}">
                <a16:creationId xmlns:a16="http://schemas.microsoft.com/office/drawing/2014/main" id="{09139504-E2C8-4AD4-B358-36D29004C8C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449868" y="2378131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9687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주제에 대해서 이야기 해주세요"/>
          <p:cNvSpPr txBox="1">
            <a:spLocks noGrp="1"/>
          </p:cNvSpPr>
          <p:nvPr>
            <p:ph type="title"/>
          </p:nvPr>
        </p:nvSpPr>
        <p:spPr>
          <a:xfrm>
            <a:off x="1895765" y="890326"/>
            <a:ext cx="10354275" cy="1337668"/>
          </a:xfrm>
          <a:prstGeom prst="rect">
            <a:avLst/>
          </a:prstGeom>
        </p:spPr>
        <p:txBody>
          <a:bodyPr anchor="t"/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(AR)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 체험하기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8682859">
            <a:off x="1091252" y="1010868"/>
            <a:ext cx="517229" cy="518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231721">
            <a:off x="2501610" y="5507230"/>
            <a:ext cx="8095309" cy="513309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소프트웨어 배우는법"/>
          <p:cNvSpPr txBox="1"/>
          <p:nvPr/>
        </p:nvSpPr>
        <p:spPr>
          <a:xfrm>
            <a:off x="4466464" y="7770247"/>
            <a:ext cx="371736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000" b="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Apk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 다운로드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9" name="직사각형"/>
          <p:cNvSpPr/>
          <p:nvPr/>
        </p:nvSpPr>
        <p:spPr>
          <a:xfrm>
            <a:off x="516156" y="1995268"/>
            <a:ext cx="12066217" cy="150425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0" name="직사각형"/>
          <p:cNvSpPr/>
          <p:nvPr/>
        </p:nvSpPr>
        <p:spPr>
          <a:xfrm>
            <a:off x="2503663" y="2480211"/>
            <a:ext cx="7842283" cy="405946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146" name="Picture 2" descr="https://raw.githubusercontent.com/jongfeel/somul2019/master/ARDemo1/APK_download_QRCode.jpg">
            <a:extLst>
              <a:ext uri="{FF2B5EF4-FFF2-40B4-BE49-F238E27FC236}">
                <a16:creationId xmlns:a16="http://schemas.microsoft.com/office/drawing/2014/main" id="{9C243DCB-B58F-40EF-94BE-AE5E83336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663" y="2476162"/>
            <a:ext cx="4063517" cy="406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0A73771-E494-4633-8CDB-B4810B639D41}"/>
              </a:ext>
            </a:extLst>
          </p:cNvPr>
          <p:cNvSpPr/>
          <p:nvPr/>
        </p:nvSpPr>
        <p:spPr>
          <a:xfrm>
            <a:off x="7072902" y="3832565"/>
            <a:ext cx="29746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https://github.com/jongfeel/somul2019/tree/master/ARDemo1</a:t>
            </a:r>
            <a:endParaRPr lang="ko-KR" altLang="en-US"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직사각형"/>
          <p:cNvSpPr/>
          <p:nvPr/>
        </p:nvSpPr>
        <p:spPr>
          <a:xfrm>
            <a:off x="-77665" y="-66702"/>
            <a:ext cx="13160129" cy="9887004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2090" y="2304006"/>
            <a:ext cx="1344917" cy="134815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여기는 소주제 자리입니다."/>
          <p:cNvSpPr txBox="1">
            <a:spLocks noGrp="1"/>
          </p:cNvSpPr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5500">
                <a:solidFill>
                  <a:schemeClr val="accent5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 비전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 그리고 인공지능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8" name="3"/>
          <p:cNvSpPr txBox="1"/>
          <p:nvPr/>
        </p:nvSpPr>
        <p:spPr>
          <a:xfrm>
            <a:off x="5220600" y="2735646"/>
            <a:ext cx="2563600" cy="83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en-US" altLang="ko-KR" dirty="0"/>
              <a:t>4</a:t>
            </a:r>
            <a:endParaRPr dirty="0"/>
          </a:p>
        </p:txBody>
      </p:sp>
      <p:sp>
        <p:nvSpPr>
          <p:cNvPr id="209" name="선"/>
          <p:cNvSpPr/>
          <p:nvPr/>
        </p:nvSpPr>
        <p:spPr>
          <a:xfrm>
            <a:off x="2818519" y="5638800"/>
            <a:ext cx="7367763" cy="0"/>
          </a:xfrm>
          <a:prstGeom prst="lin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1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8163" y="4416477"/>
            <a:ext cx="857129" cy="835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16413" y="4602395"/>
            <a:ext cx="833979" cy="835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78939" y="4077618"/>
            <a:ext cx="340961" cy="3388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3098673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77664" y="-66702"/>
            <a:ext cx="13160129" cy="2212395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0" name="목차"/>
          <p:cNvSpPr txBox="1">
            <a:spLocks noGrp="1"/>
          </p:cNvSpPr>
          <p:nvPr>
            <p:ph type="title"/>
          </p:nvPr>
        </p:nvSpPr>
        <p:spPr>
          <a:xfrm>
            <a:off x="2171572" y="541505"/>
            <a:ext cx="4442090" cy="1337668"/>
          </a:xfrm>
          <a:prstGeom prst="rect">
            <a:avLst/>
          </a:prstGeom>
        </p:spPr>
        <p:txBody>
          <a:bodyPr anchor="t"/>
          <a:lstStyle>
            <a:lvl1pPr algn="l">
              <a:defRPr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1" name="1.…"/>
          <p:cNvSpPr txBox="1"/>
          <p:nvPr/>
        </p:nvSpPr>
        <p:spPr>
          <a:xfrm>
            <a:off x="2224277" y="3286843"/>
            <a:ext cx="442875" cy="353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20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1.</a:t>
            </a:r>
          </a:p>
          <a:p>
            <a:pPr algn="l">
              <a:lnSpc>
                <a:spcPct val="20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2.</a:t>
            </a:r>
          </a:p>
          <a:p>
            <a:pPr algn="l">
              <a:lnSpc>
                <a:spcPct val="20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3.</a:t>
            </a:r>
          </a:p>
          <a:p>
            <a:pPr algn="l">
              <a:lnSpc>
                <a:spcPct val="20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4.</a:t>
            </a:r>
          </a:p>
          <a:p>
            <a:pPr algn="l">
              <a:lnSpc>
                <a:spcPct val="20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5.</a:t>
            </a:r>
          </a:p>
          <a:p>
            <a:pPr algn="l">
              <a:lnSpc>
                <a:spcPct val="20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6.</a:t>
            </a:r>
          </a:p>
        </p:txBody>
      </p:sp>
      <p:sp>
        <p:nvSpPr>
          <p:cNvPr id="132" name="자기소개해보자…"/>
          <p:cNvSpPr txBox="1"/>
          <p:nvPr/>
        </p:nvSpPr>
        <p:spPr>
          <a:xfrm>
            <a:off x="2975759" y="3286843"/>
            <a:ext cx="6126677" cy="444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20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자기소개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>
              <a:lnSpc>
                <a:spcPct val="20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(AR)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>
              <a:lnSpc>
                <a:spcPct val="20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(AR)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 시작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>
              <a:lnSpc>
                <a:spcPct val="20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인공지능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(AI),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 비전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(CV),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(Sensor)</a:t>
            </a:r>
          </a:p>
          <a:p>
            <a:pPr algn="l">
              <a:lnSpc>
                <a:spcPct val="20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그리고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 사고능력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(Computational Thinking)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>
              <a:lnSpc>
                <a:spcPct val="20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홀로렌즈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Hololens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체험하기</a:t>
            </a:r>
          </a:p>
        </p:txBody>
      </p:sp>
      <p:pic>
        <p:nvPicPr>
          <p:cNvPr id="13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3937" y="213459"/>
            <a:ext cx="415307" cy="423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364210" y="545385"/>
            <a:ext cx="226653" cy="423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3398" y="623719"/>
            <a:ext cx="1553020" cy="984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직사각형"/>
          <p:cNvSpPr/>
          <p:nvPr/>
        </p:nvSpPr>
        <p:spPr>
          <a:xfrm>
            <a:off x="1066025" y="1088484"/>
            <a:ext cx="9977352" cy="1270001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1E6B3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" name="직사각형"/>
          <p:cNvSpPr/>
          <p:nvPr/>
        </p:nvSpPr>
        <p:spPr>
          <a:xfrm>
            <a:off x="1194256" y="3110511"/>
            <a:ext cx="4476323" cy="525977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5" name="사전적 정의 :"/>
          <p:cNvSpPr txBox="1"/>
          <p:nvPr/>
        </p:nvSpPr>
        <p:spPr>
          <a:xfrm>
            <a:off x="6928485" y="2920890"/>
            <a:ext cx="4518866" cy="1693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 비전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(Computer Vision)</a:t>
            </a:r>
            <a:endParaRPr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6" name="주제에 대한 정의"/>
          <p:cNvSpPr txBox="1">
            <a:spLocks noGrp="1"/>
          </p:cNvSpPr>
          <p:nvPr>
            <p:ph type="title"/>
          </p:nvPr>
        </p:nvSpPr>
        <p:spPr>
          <a:xfrm>
            <a:off x="1751348" y="1323255"/>
            <a:ext cx="10354275" cy="1337668"/>
          </a:xfrm>
          <a:prstGeom prst="rect">
            <a:avLst/>
          </a:prstGeom>
        </p:spPr>
        <p:txBody>
          <a:bodyPr anchor="t"/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증강현실을 위한 중요한 기술들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80" name="그룹"/>
          <p:cNvGrpSpPr/>
          <p:nvPr/>
        </p:nvGrpSpPr>
        <p:grpSpPr>
          <a:xfrm>
            <a:off x="11325366" y="1434852"/>
            <a:ext cx="918364" cy="577265"/>
            <a:chOff x="0" y="0"/>
            <a:chExt cx="918362" cy="577264"/>
          </a:xfrm>
        </p:grpSpPr>
        <p:pic>
          <p:nvPicPr>
            <p:cNvPr id="178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49832" cy="5572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70997" y="343274"/>
              <a:ext cx="447366" cy="2339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5975009" y="3075673"/>
            <a:ext cx="602941" cy="604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368786" y="8297749"/>
            <a:ext cx="1233612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94" name="Picture 2" descr="ì¦ê°íì¤ì ëí ì´ë¯¸ì§ ê²ìê²°ê³¼">
            <a:extLst>
              <a:ext uri="{FF2B5EF4-FFF2-40B4-BE49-F238E27FC236}">
                <a16:creationId xmlns:a16="http://schemas.microsoft.com/office/drawing/2014/main" id="{0FBB8B98-F610-4470-A767-38903166E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256" y="3137347"/>
            <a:ext cx="4450314" cy="249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전적 정의 :">
            <a:extLst>
              <a:ext uri="{FF2B5EF4-FFF2-40B4-BE49-F238E27FC236}">
                <a16:creationId xmlns:a16="http://schemas.microsoft.com/office/drawing/2014/main" id="{88C13FCF-4565-4AB3-BDAC-3424CB038140}"/>
              </a:ext>
            </a:extLst>
          </p:cNvPr>
          <p:cNvSpPr txBox="1"/>
          <p:nvPr/>
        </p:nvSpPr>
        <p:spPr>
          <a:xfrm>
            <a:off x="6928485" y="4874654"/>
            <a:ext cx="2240998" cy="1693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(Sensor)</a:t>
            </a:r>
            <a:endParaRPr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이미지" descr="이미지">
            <a:extLst>
              <a:ext uri="{FF2B5EF4-FFF2-40B4-BE49-F238E27FC236}">
                <a16:creationId xmlns:a16="http://schemas.microsoft.com/office/drawing/2014/main" id="{9B0C4DEE-55E4-493C-9F9F-DFE011E71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5975009" y="5029437"/>
            <a:ext cx="602941" cy="60415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사전적 정의 :">
            <a:extLst>
              <a:ext uri="{FF2B5EF4-FFF2-40B4-BE49-F238E27FC236}">
                <a16:creationId xmlns:a16="http://schemas.microsoft.com/office/drawing/2014/main" id="{8FE8BF10-C45E-42C2-A826-5490854B9D67}"/>
              </a:ext>
            </a:extLst>
          </p:cNvPr>
          <p:cNvSpPr txBox="1"/>
          <p:nvPr/>
        </p:nvSpPr>
        <p:spPr>
          <a:xfrm>
            <a:off x="6928485" y="6728636"/>
            <a:ext cx="5677836" cy="1693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인공지능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(Artificial Intelligence)</a:t>
            </a:r>
            <a:endParaRPr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4" name="이미지" descr="이미지">
            <a:extLst>
              <a:ext uri="{FF2B5EF4-FFF2-40B4-BE49-F238E27FC236}">
                <a16:creationId xmlns:a16="http://schemas.microsoft.com/office/drawing/2014/main" id="{CCD17DF0-C738-437B-8FAC-1AAD82686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5975009" y="6883419"/>
            <a:ext cx="602941" cy="604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96" name="Picture 4" descr="ì¸ê³µì§ë¥ì ëí ì´ë¯¸ì§ ê²ìê²°ê³¼">
            <a:extLst>
              <a:ext uri="{FF2B5EF4-FFF2-40B4-BE49-F238E27FC236}">
                <a16:creationId xmlns:a16="http://schemas.microsoft.com/office/drawing/2014/main" id="{210756DD-26EF-480F-8700-8F662C09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255" y="6048195"/>
            <a:ext cx="4476323" cy="232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18040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직사각형"/>
          <p:cNvSpPr/>
          <p:nvPr/>
        </p:nvSpPr>
        <p:spPr>
          <a:xfrm>
            <a:off x="1066025" y="1088484"/>
            <a:ext cx="9977352" cy="1270001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1E6B3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" name="직사각형"/>
          <p:cNvSpPr/>
          <p:nvPr/>
        </p:nvSpPr>
        <p:spPr>
          <a:xfrm>
            <a:off x="1194256" y="3110511"/>
            <a:ext cx="4476323" cy="525977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5" name="사전적 정의 :"/>
          <p:cNvSpPr txBox="1"/>
          <p:nvPr/>
        </p:nvSpPr>
        <p:spPr>
          <a:xfrm>
            <a:off x="6575261" y="3041427"/>
            <a:ext cx="6432851" cy="494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sz="4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 비전</a:t>
            </a:r>
            <a:endParaRPr lang="en-US" altLang="ko-KR" sz="4400" b="1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 비전은 영상을 기반으로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하는 소프트웨어 개발에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필수적인 기술입니다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증강현실도 컴퓨터 비전 기술을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바탕으로 구현되었습니다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76" name="주제에 대한 정의"/>
          <p:cNvSpPr txBox="1">
            <a:spLocks noGrp="1"/>
          </p:cNvSpPr>
          <p:nvPr>
            <p:ph type="title"/>
          </p:nvPr>
        </p:nvSpPr>
        <p:spPr>
          <a:xfrm>
            <a:off x="1751348" y="1323255"/>
            <a:ext cx="10354275" cy="1337668"/>
          </a:xfrm>
          <a:prstGeom prst="rect">
            <a:avLst/>
          </a:prstGeom>
        </p:spPr>
        <p:txBody>
          <a:bodyPr anchor="t"/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 비전으로 영상 이미지 가져오기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80" name="그룹"/>
          <p:cNvGrpSpPr/>
          <p:nvPr/>
        </p:nvGrpSpPr>
        <p:grpSpPr>
          <a:xfrm>
            <a:off x="11325366" y="1434852"/>
            <a:ext cx="918364" cy="577265"/>
            <a:chOff x="0" y="0"/>
            <a:chExt cx="918362" cy="577264"/>
          </a:xfrm>
        </p:grpSpPr>
        <p:pic>
          <p:nvPicPr>
            <p:cNvPr id="178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49832" cy="5572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70997" y="343274"/>
              <a:ext cx="447366" cy="2339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" name="이미지" descr="이미지">
            <a:extLst>
              <a:ext uri="{FF2B5EF4-FFF2-40B4-BE49-F238E27FC236}">
                <a16:creationId xmlns:a16="http://schemas.microsoft.com/office/drawing/2014/main" id="{2788A1FA-3EEF-4304-9871-7492AF80B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5754714" y="3234328"/>
            <a:ext cx="602941" cy="604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2" name="Picture 4" descr="ì»´í¨í° ë¹ì ì ëí ì´ë¯¸ì§ ê²ìê²°ê³¼">
            <a:extLst>
              <a:ext uri="{FF2B5EF4-FFF2-40B4-BE49-F238E27FC236}">
                <a16:creationId xmlns:a16="http://schemas.microsoft.com/office/drawing/2014/main" id="{AD10151B-212D-4883-A47A-E32CBD675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870" y="3110510"/>
            <a:ext cx="1992909" cy="241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ì»´í¨í° ë¹ì ì ëí ì´ë¯¸ì§ ê²ìê²°ê³¼">
            <a:extLst>
              <a:ext uri="{FF2B5EF4-FFF2-40B4-BE49-F238E27FC236}">
                <a16:creationId xmlns:a16="http://schemas.microsoft.com/office/drawing/2014/main" id="{7694CF53-A450-46BE-B914-9C3851CF0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625" y="5860111"/>
            <a:ext cx="4467954" cy="251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29181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직사각형"/>
          <p:cNvSpPr/>
          <p:nvPr/>
        </p:nvSpPr>
        <p:spPr>
          <a:xfrm>
            <a:off x="1066025" y="1088484"/>
            <a:ext cx="9977352" cy="1270001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1E6B3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" name="직사각형"/>
          <p:cNvSpPr/>
          <p:nvPr/>
        </p:nvSpPr>
        <p:spPr>
          <a:xfrm>
            <a:off x="1194256" y="3110511"/>
            <a:ext cx="4476323" cy="525977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5" name="사전적 정의 :"/>
          <p:cNvSpPr txBox="1"/>
          <p:nvPr/>
        </p:nvSpPr>
        <p:spPr>
          <a:xfrm>
            <a:off x="6575261" y="3041427"/>
            <a:ext cx="6202019" cy="5756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sz="4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</a:t>
            </a:r>
            <a:endParaRPr lang="en-US" altLang="ko-KR" sz="4400" b="1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장치에서 증강현실을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만들어 내려면 센서의 도움이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필수입니다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물체의 위치나 각도 공간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값등을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측정할 수 있어야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증강현실이 구현됩니다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76" name="주제에 대한 정의"/>
          <p:cNvSpPr txBox="1">
            <a:spLocks noGrp="1"/>
          </p:cNvSpPr>
          <p:nvPr>
            <p:ph type="title"/>
          </p:nvPr>
        </p:nvSpPr>
        <p:spPr>
          <a:xfrm>
            <a:off x="1751348" y="1323255"/>
            <a:ext cx="10354275" cy="1337668"/>
          </a:xfrm>
          <a:prstGeom prst="rect">
            <a:avLst/>
          </a:prstGeom>
        </p:spPr>
        <p:txBody>
          <a:bodyPr anchor="t"/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센서로 위치 및 공간 인식하기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80" name="그룹"/>
          <p:cNvGrpSpPr/>
          <p:nvPr/>
        </p:nvGrpSpPr>
        <p:grpSpPr>
          <a:xfrm>
            <a:off x="11325366" y="1434852"/>
            <a:ext cx="918364" cy="577265"/>
            <a:chOff x="0" y="0"/>
            <a:chExt cx="918362" cy="577264"/>
          </a:xfrm>
        </p:grpSpPr>
        <p:pic>
          <p:nvPicPr>
            <p:cNvPr id="178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49832" cy="5572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70997" y="343274"/>
              <a:ext cx="447366" cy="2339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" name="이미지" descr="이미지">
            <a:extLst>
              <a:ext uri="{FF2B5EF4-FFF2-40B4-BE49-F238E27FC236}">
                <a16:creationId xmlns:a16="http://schemas.microsoft.com/office/drawing/2014/main" id="{2788A1FA-3EEF-4304-9871-7492AF80B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5754714" y="3234328"/>
            <a:ext cx="602941" cy="604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42" name="Picture 2" descr="imu ì¼ìì ëí ì´ë¯¸ì§ ê²ìê²°ê³¼">
            <a:extLst>
              <a:ext uri="{FF2B5EF4-FFF2-40B4-BE49-F238E27FC236}">
                <a16:creationId xmlns:a16="http://schemas.microsoft.com/office/drawing/2014/main" id="{66BE603D-9195-4D08-A020-E71FB0216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348" y="3110510"/>
            <a:ext cx="3531299" cy="256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u ì¼ìì ëí ì´ë¯¸ì§ ê²ìê²°ê³¼">
            <a:extLst>
              <a:ext uri="{FF2B5EF4-FFF2-40B4-BE49-F238E27FC236}">
                <a16:creationId xmlns:a16="http://schemas.microsoft.com/office/drawing/2014/main" id="{7F01C63B-2D21-4B30-8CDF-895B20A0B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357" y="5592014"/>
            <a:ext cx="3690119" cy="277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75076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직사각형"/>
          <p:cNvSpPr/>
          <p:nvPr/>
        </p:nvSpPr>
        <p:spPr>
          <a:xfrm>
            <a:off x="1066025" y="1088484"/>
            <a:ext cx="9977352" cy="1270001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1E6B3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" name="직사각형"/>
          <p:cNvSpPr/>
          <p:nvPr/>
        </p:nvSpPr>
        <p:spPr>
          <a:xfrm>
            <a:off x="1194256" y="3110511"/>
            <a:ext cx="4476323" cy="525977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5" name="사전적 정의 :"/>
          <p:cNvSpPr txBox="1"/>
          <p:nvPr/>
        </p:nvSpPr>
        <p:spPr>
          <a:xfrm>
            <a:off x="6575261" y="3041427"/>
            <a:ext cx="6250109" cy="5756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sz="4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인공지능</a:t>
            </a:r>
            <a:endParaRPr lang="en-US" altLang="ko-KR" sz="4400" b="1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얼굴 인식이나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사람과 물체를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구분해서 인식하는 것과 같이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컴퓨터가 사람과 같은 판단을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 수 있게 학습된 프로그램을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의미합니다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6" name="주제에 대한 정의"/>
          <p:cNvSpPr txBox="1">
            <a:spLocks noGrp="1"/>
          </p:cNvSpPr>
          <p:nvPr>
            <p:ph type="title"/>
          </p:nvPr>
        </p:nvSpPr>
        <p:spPr>
          <a:xfrm>
            <a:off x="1296007" y="1226288"/>
            <a:ext cx="10354275" cy="1337668"/>
          </a:xfrm>
          <a:prstGeom prst="rect">
            <a:avLst/>
          </a:prstGeom>
        </p:spPr>
        <p:txBody>
          <a:bodyPr anchor="t"/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그리고 인공지능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(AI)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예측 결과 얻기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80" name="그룹"/>
          <p:cNvGrpSpPr/>
          <p:nvPr/>
        </p:nvGrpSpPr>
        <p:grpSpPr>
          <a:xfrm>
            <a:off x="11325366" y="1434852"/>
            <a:ext cx="918364" cy="577265"/>
            <a:chOff x="0" y="0"/>
            <a:chExt cx="918362" cy="577264"/>
          </a:xfrm>
        </p:grpSpPr>
        <p:pic>
          <p:nvPicPr>
            <p:cNvPr id="178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49832" cy="5572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70997" y="343274"/>
              <a:ext cx="447366" cy="2339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6083588" y="3084839"/>
            <a:ext cx="261046" cy="261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0" name="Picture 2" descr="ì¼êµ´ì¸ìì ëí ì´ë¯¸ì§ ê²ìê²°ê³¼">
            <a:extLst>
              <a:ext uri="{FF2B5EF4-FFF2-40B4-BE49-F238E27FC236}">
                <a16:creationId xmlns:a16="http://schemas.microsoft.com/office/drawing/2014/main" id="{554ECACB-3DBE-4CD9-9056-D4AF3992C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94" y="3115164"/>
            <a:ext cx="4024659" cy="267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ì¸ê³µì§ë¥ ì»´í¨í° ë¹ì ì ëí ì´ë¯¸ì§ ê²ìê²°ê³¼">
            <a:extLst>
              <a:ext uri="{FF2B5EF4-FFF2-40B4-BE49-F238E27FC236}">
                <a16:creationId xmlns:a16="http://schemas.microsoft.com/office/drawing/2014/main" id="{D79751F7-6863-4486-A651-E380A982D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94" y="5687183"/>
            <a:ext cx="4024659" cy="268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9593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직사각형"/>
          <p:cNvSpPr/>
          <p:nvPr/>
        </p:nvSpPr>
        <p:spPr>
          <a:xfrm>
            <a:off x="552540" y="7176197"/>
            <a:ext cx="11899720" cy="2212395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3" name="사람들은 말합니다.…"/>
          <p:cNvSpPr txBox="1"/>
          <p:nvPr/>
        </p:nvSpPr>
        <p:spPr>
          <a:xfrm>
            <a:off x="6979338" y="3009144"/>
            <a:ext cx="5714706" cy="3032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 비전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인공지능 등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여러가지 소프트웨어 및 컴퓨터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기술들을 통해 현실세계를 바라 보고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사람들에게 유용한 일을 할 수 있게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 주거나 문제를 해결하게 해 주는 건</a:t>
            </a:r>
            <a:endParaRPr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4" name="소프트웨어는 어려운게 아니다. 상당히 어렵다."/>
          <p:cNvSpPr txBox="1"/>
          <p:nvPr/>
        </p:nvSpPr>
        <p:spPr>
          <a:xfrm>
            <a:off x="885404" y="7419989"/>
            <a:ext cx="11233992" cy="172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000" b="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 입니다</a:t>
            </a:r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95" name="직사각형"/>
          <p:cNvSpPr/>
          <p:nvPr/>
        </p:nvSpPr>
        <p:spPr>
          <a:xfrm>
            <a:off x="516156" y="2527073"/>
            <a:ext cx="12066217" cy="150425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6" name="소프트웨어는 정말 어려운 걸까요?"/>
          <p:cNvSpPr txBox="1"/>
          <p:nvPr/>
        </p:nvSpPr>
        <p:spPr>
          <a:xfrm>
            <a:off x="692769" y="1032537"/>
            <a:ext cx="11619261" cy="1337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 </a:t>
            </a:r>
            <a:r>
              <a:rPr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 결국 소프트웨어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8213" y="6764636"/>
            <a:ext cx="659065" cy="721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3061" y="9007168"/>
            <a:ext cx="554626" cy="475225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직사각형"/>
          <p:cNvSpPr/>
          <p:nvPr/>
        </p:nvSpPr>
        <p:spPr>
          <a:xfrm>
            <a:off x="552899" y="2847066"/>
            <a:ext cx="5720259" cy="405946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2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992186" y="1442239"/>
            <a:ext cx="517229" cy="518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6471963" y="3084839"/>
            <a:ext cx="261046" cy="261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66" name="Picture 2" descr="ìíí¸ì¨ì´ì ëí ì´ë¯¸ì§ ê²ìê²°ê³¼">
            <a:extLst>
              <a:ext uri="{FF2B5EF4-FFF2-40B4-BE49-F238E27FC236}">
                <a16:creationId xmlns:a16="http://schemas.microsoft.com/office/drawing/2014/main" id="{AA5AEF4C-BB60-4A45-A364-28C347B3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87" y="2834366"/>
            <a:ext cx="513397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이미지" descr="이미지">
            <a:extLst>
              <a:ext uri="{FF2B5EF4-FFF2-40B4-BE49-F238E27FC236}">
                <a16:creationId xmlns:a16="http://schemas.microsoft.com/office/drawing/2014/main" id="{F7FD86B8-D6B9-454B-A3AF-939CD13AE0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2521" y="4628357"/>
            <a:ext cx="2009637" cy="2281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68" name="Picture 4" descr="https://mblogthumb-phinf.pstatic.net/MjAxNjEyMDhfMTA0/MDAxNDgxMTc2MTQyNzg4.kU1DJ8m5nlYwNiEixa-7xV4M0jrcbR7_xDJlTqUMQZIg.AJCL1PSgVX2-2ixjiXeqmHom-40mxLI5LQrswz0kDvUg.JPEG.simon9627/%EC%BD%94%EB%94%A9%EA%B5%90%EC%9C%A1%28%EB%AC%B8%EC%A0%9C%ED%95%B4%EA%B2%B0%EB%8A%A5%EB%A0%A5%29.JPG?type=w800">
            <a:extLst>
              <a:ext uri="{FF2B5EF4-FFF2-40B4-BE49-F238E27FC236}">
                <a16:creationId xmlns:a16="http://schemas.microsoft.com/office/drawing/2014/main" id="{9F815968-4FE1-4866-B351-1C23787C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105" y="4967967"/>
            <a:ext cx="2073054" cy="193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40150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직사각형"/>
          <p:cNvSpPr/>
          <p:nvPr/>
        </p:nvSpPr>
        <p:spPr>
          <a:xfrm>
            <a:off x="-77664" y="-66702"/>
            <a:ext cx="13160129" cy="9887004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2090" y="2304006"/>
            <a:ext cx="1344917" cy="134815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여기는 소주제 자리입니다."/>
          <p:cNvSpPr txBox="1">
            <a:spLocks noGrp="1"/>
          </p:cNvSpPr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5500">
                <a:solidFill>
                  <a:schemeClr val="accent5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 사고</a:t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(Computational Thinking)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8" name="3"/>
          <p:cNvSpPr txBox="1"/>
          <p:nvPr/>
        </p:nvSpPr>
        <p:spPr>
          <a:xfrm>
            <a:off x="5220600" y="2735646"/>
            <a:ext cx="2563600" cy="83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t>3</a:t>
            </a:r>
          </a:p>
        </p:txBody>
      </p:sp>
      <p:sp>
        <p:nvSpPr>
          <p:cNvPr id="209" name="선"/>
          <p:cNvSpPr/>
          <p:nvPr/>
        </p:nvSpPr>
        <p:spPr>
          <a:xfrm>
            <a:off x="2818519" y="5638800"/>
            <a:ext cx="7367763" cy="0"/>
          </a:xfrm>
          <a:prstGeom prst="lin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1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0684" y="4458975"/>
            <a:ext cx="857129" cy="835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90930" y="4634200"/>
            <a:ext cx="833979" cy="835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78939" y="4077618"/>
            <a:ext cx="340961" cy="3388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8209652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직사각형"/>
          <p:cNvSpPr/>
          <p:nvPr/>
        </p:nvSpPr>
        <p:spPr>
          <a:xfrm>
            <a:off x="1066025" y="1088484"/>
            <a:ext cx="9977352" cy="1270001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1E6B3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" name="직사각형"/>
          <p:cNvSpPr/>
          <p:nvPr/>
        </p:nvSpPr>
        <p:spPr>
          <a:xfrm>
            <a:off x="1194256" y="3110511"/>
            <a:ext cx="4476323" cy="525977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5" name="사전적 정의 :"/>
          <p:cNvSpPr txBox="1"/>
          <p:nvPr/>
        </p:nvSpPr>
        <p:spPr>
          <a:xfrm>
            <a:off x="6492236" y="3110511"/>
            <a:ext cx="5464637" cy="598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어떤 문제를</a:t>
            </a:r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효율적으로 해결하기 위해</a:t>
            </a:r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문제를 잘 정의하고</a:t>
            </a:r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그에 대한 해결 방법을</a:t>
            </a:r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잘 작성하는</a:t>
            </a:r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일련의 과정을 뜻합니다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꼭 컴퓨터 프로그램의 형태가</a:t>
            </a:r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아니더라도 됩니다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….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??</a:t>
            </a:r>
          </a:p>
        </p:txBody>
      </p:sp>
      <p:sp>
        <p:nvSpPr>
          <p:cNvPr id="176" name="주제에 대한 정의"/>
          <p:cNvSpPr txBox="1">
            <a:spLocks noGrp="1"/>
          </p:cNvSpPr>
          <p:nvPr>
            <p:ph type="title"/>
          </p:nvPr>
        </p:nvSpPr>
        <p:spPr>
          <a:xfrm>
            <a:off x="1751348" y="1323255"/>
            <a:ext cx="10354275" cy="1337668"/>
          </a:xfrm>
          <a:prstGeom prst="rect">
            <a:avLst/>
          </a:prstGeom>
        </p:spPr>
        <p:txBody>
          <a:bodyPr anchor="t"/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 사고는 무엇일까요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80" name="그룹"/>
          <p:cNvGrpSpPr/>
          <p:nvPr/>
        </p:nvGrpSpPr>
        <p:grpSpPr>
          <a:xfrm>
            <a:off x="11325366" y="1434852"/>
            <a:ext cx="918364" cy="577265"/>
            <a:chOff x="0" y="0"/>
            <a:chExt cx="918362" cy="577264"/>
          </a:xfrm>
        </p:grpSpPr>
        <p:pic>
          <p:nvPicPr>
            <p:cNvPr id="178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49832" cy="5572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70997" y="343274"/>
              <a:ext cx="447366" cy="2339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5769221" y="3344106"/>
            <a:ext cx="477804" cy="478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368786" y="8297749"/>
            <a:ext cx="1233612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Picture 4" descr="ì»´í¨í° ì¬ê³ ì ëí ì´ë¯¸ì§ ê²ìê²°ê³¼">
            <a:extLst>
              <a:ext uri="{FF2B5EF4-FFF2-40B4-BE49-F238E27FC236}">
                <a16:creationId xmlns:a16="http://schemas.microsoft.com/office/drawing/2014/main" id="{B4E2E9E2-90DA-43CF-9C85-21A23089E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632" y="3270195"/>
            <a:ext cx="2052875" cy="24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ì»´í¨í° ì¬ê³ ì ëí ì´ë¯¸ì§ ê²ìê²°ê³¼">
            <a:extLst>
              <a:ext uri="{FF2B5EF4-FFF2-40B4-BE49-F238E27FC236}">
                <a16:creationId xmlns:a16="http://schemas.microsoft.com/office/drawing/2014/main" id="{F62AE02C-E9C7-4B4A-9535-2BC3A5041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601" y="5293546"/>
            <a:ext cx="2919343" cy="291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주제에 대해서 이야기 해주세요"/>
          <p:cNvSpPr txBox="1">
            <a:spLocks noGrp="1"/>
          </p:cNvSpPr>
          <p:nvPr>
            <p:ph type="title"/>
          </p:nvPr>
        </p:nvSpPr>
        <p:spPr>
          <a:xfrm>
            <a:off x="1895765" y="890326"/>
            <a:ext cx="10354275" cy="1337668"/>
          </a:xfrm>
          <a:prstGeom prst="rect">
            <a:avLst/>
          </a:prstGeom>
        </p:spPr>
        <p:txBody>
          <a:bodyPr anchor="t"/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 사고하기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샌드위치 만드는 순서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682859">
            <a:off x="1091252" y="1010868"/>
            <a:ext cx="517229" cy="518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231721">
            <a:off x="2501610" y="5507230"/>
            <a:ext cx="8095309" cy="513309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소프트웨어 배우는법"/>
          <p:cNvSpPr txBox="1"/>
          <p:nvPr/>
        </p:nvSpPr>
        <p:spPr>
          <a:xfrm>
            <a:off x="3771139" y="7758332"/>
            <a:ext cx="512159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000" b="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 개발도 같아요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9" name="직사각형"/>
          <p:cNvSpPr/>
          <p:nvPr/>
        </p:nvSpPr>
        <p:spPr>
          <a:xfrm>
            <a:off x="516156" y="1995268"/>
            <a:ext cx="12066217" cy="150425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" name="온라인 미디어 2" title="￬ﾽﾔ￫ﾔﾩ ￬ﾆﾌ￪ﾰﾜ ￬ﾘﾁ￬ﾃﾁ SBS ￫ﾋﾤ￭ﾁﾐ ￬ﾃﾌ￫ﾓﾜ￬ﾜﾄ￬ﾹﾘ ￬ﾽﾔ￫ﾔﾩ">
            <a:hlinkClick r:id="" action="ppaction://media"/>
            <a:extLst>
              <a:ext uri="{FF2B5EF4-FFF2-40B4-BE49-F238E27FC236}">
                <a16:creationId xmlns:a16="http://schemas.microsoft.com/office/drawing/2014/main" id="{7D84FA66-49F6-4B61-8978-AB417DBBC57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454400" y="2748832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5120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직사각형"/>
          <p:cNvSpPr/>
          <p:nvPr/>
        </p:nvSpPr>
        <p:spPr>
          <a:xfrm>
            <a:off x="-77664" y="-66702"/>
            <a:ext cx="13160129" cy="9887004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2090" y="2304006"/>
            <a:ext cx="1344917" cy="134815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여기는 소주제 자리입니다."/>
          <p:cNvSpPr txBox="1">
            <a:spLocks noGrp="1"/>
          </p:cNvSpPr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5500">
                <a:solidFill>
                  <a:schemeClr val="accent5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증강현실기기</a:t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홀로렌즈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Hololens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8" name="3"/>
          <p:cNvSpPr txBox="1"/>
          <p:nvPr/>
        </p:nvSpPr>
        <p:spPr>
          <a:xfrm>
            <a:off x="5220600" y="2735646"/>
            <a:ext cx="2563600" cy="83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en-US" altLang="ko-KR" dirty="0"/>
              <a:t>6</a:t>
            </a:r>
            <a:endParaRPr dirty="0"/>
          </a:p>
        </p:txBody>
      </p:sp>
      <p:sp>
        <p:nvSpPr>
          <p:cNvPr id="209" name="선"/>
          <p:cNvSpPr/>
          <p:nvPr/>
        </p:nvSpPr>
        <p:spPr>
          <a:xfrm>
            <a:off x="2818519" y="5638800"/>
            <a:ext cx="7367763" cy="0"/>
          </a:xfrm>
          <a:prstGeom prst="lin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1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0684" y="4458975"/>
            <a:ext cx="857129" cy="835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90930" y="4634200"/>
            <a:ext cx="833979" cy="835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78939" y="4077618"/>
            <a:ext cx="340961" cy="338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직사각형"/>
          <p:cNvSpPr/>
          <p:nvPr/>
        </p:nvSpPr>
        <p:spPr>
          <a:xfrm>
            <a:off x="552540" y="7176197"/>
            <a:ext cx="11899720" cy="2212395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3" name="사람들은 말합니다.…"/>
          <p:cNvSpPr txBox="1"/>
          <p:nvPr/>
        </p:nvSpPr>
        <p:spPr>
          <a:xfrm>
            <a:off x="7305338" y="2847066"/>
            <a:ext cx="5531964" cy="4131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 및 혼합현실을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개발하고 체험할 수 있는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 </a:t>
            </a:r>
            <a:r>
              <a:rPr lang="ko-KR" altLang="en-US" sz="4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글래스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기기입니다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마이크로소프트에서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만들었습니다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4" name="소프트웨어는 어려운게 아니다. 상당히 어렵다."/>
          <p:cNvSpPr txBox="1"/>
          <p:nvPr/>
        </p:nvSpPr>
        <p:spPr>
          <a:xfrm>
            <a:off x="885404" y="7419989"/>
            <a:ext cx="11233992" cy="172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000" b="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이제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홀로렌즈를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구경해 볼까요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5" name="직사각형"/>
          <p:cNvSpPr/>
          <p:nvPr/>
        </p:nvSpPr>
        <p:spPr>
          <a:xfrm>
            <a:off x="516156" y="2527073"/>
            <a:ext cx="12066217" cy="150425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6" name="소프트웨어는 정말 어려운 걸까요?"/>
          <p:cNvSpPr txBox="1"/>
          <p:nvPr/>
        </p:nvSpPr>
        <p:spPr>
          <a:xfrm>
            <a:off x="692769" y="1032537"/>
            <a:ext cx="11619261" cy="1337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sz="4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홀로렌즈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4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Hololens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8213" y="6764636"/>
            <a:ext cx="659065" cy="721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3061" y="9007168"/>
            <a:ext cx="554626" cy="475225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직사각형"/>
          <p:cNvSpPr/>
          <p:nvPr/>
        </p:nvSpPr>
        <p:spPr>
          <a:xfrm>
            <a:off x="552899" y="2847066"/>
            <a:ext cx="5720259" cy="405946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2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2169404" y="1442239"/>
            <a:ext cx="517229" cy="518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6464159" y="2893343"/>
            <a:ext cx="543335" cy="544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Picture 2" descr="hololensì ëí ì´ë¯¸ì§ ê²ìê²°ê³¼">
            <a:extLst>
              <a:ext uri="{FF2B5EF4-FFF2-40B4-BE49-F238E27FC236}">
                <a16:creationId xmlns:a16="http://schemas.microsoft.com/office/drawing/2014/main" id="{BB028DAA-DF3E-4155-87DE-333142939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28" y="3345444"/>
            <a:ext cx="55626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직사각형"/>
          <p:cNvSpPr/>
          <p:nvPr/>
        </p:nvSpPr>
        <p:spPr>
          <a:xfrm>
            <a:off x="-77664" y="-66702"/>
            <a:ext cx="13160129" cy="9887004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2090" y="2304006"/>
            <a:ext cx="1344917" cy="134815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여기는 소주제 자리입니다."/>
          <p:cNvSpPr txBox="1">
            <a:spLocks noGrp="1"/>
          </p:cNvSpPr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5500">
                <a:solidFill>
                  <a:schemeClr val="accent5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자기소개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0" name="1"/>
          <p:cNvSpPr txBox="1"/>
          <p:nvPr/>
        </p:nvSpPr>
        <p:spPr>
          <a:xfrm>
            <a:off x="5220600" y="2735646"/>
            <a:ext cx="2563600" cy="83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t>1</a:t>
            </a:r>
          </a:p>
        </p:txBody>
      </p:sp>
      <p:sp>
        <p:nvSpPr>
          <p:cNvPr id="141" name="선"/>
          <p:cNvSpPr/>
          <p:nvPr/>
        </p:nvSpPr>
        <p:spPr>
          <a:xfrm>
            <a:off x="2818519" y="5638800"/>
            <a:ext cx="7367763" cy="0"/>
          </a:xfrm>
          <a:prstGeom prst="lin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0684" y="4458975"/>
            <a:ext cx="857129" cy="835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90930" y="4634200"/>
            <a:ext cx="833979" cy="835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78939" y="4077618"/>
            <a:ext cx="340961" cy="338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직사각형"/>
          <p:cNvSpPr/>
          <p:nvPr/>
        </p:nvSpPr>
        <p:spPr>
          <a:xfrm>
            <a:off x="1066025" y="1088484"/>
            <a:ext cx="9977352" cy="1270001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1E6B3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6" name="주제에 대한 정의"/>
          <p:cNvSpPr txBox="1">
            <a:spLocks noGrp="1"/>
          </p:cNvSpPr>
          <p:nvPr>
            <p:ph type="title"/>
          </p:nvPr>
        </p:nvSpPr>
        <p:spPr>
          <a:xfrm>
            <a:off x="1296007" y="1317550"/>
            <a:ext cx="10354275" cy="1337668"/>
          </a:xfrm>
          <a:prstGeom prst="rect">
            <a:avLst/>
          </a:prstGeom>
        </p:spPr>
        <p:txBody>
          <a:bodyPr anchor="t"/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홀로렌즈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조작하기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80" name="그룹"/>
          <p:cNvGrpSpPr/>
          <p:nvPr/>
        </p:nvGrpSpPr>
        <p:grpSpPr>
          <a:xfrm>
            <a:off x="11325366" y="1434852"/>
            <a:ext cx="918364" cy="577265"/>
            <a:chOff x="0" y="0"/>
            <a:chExt cx="918362" cy="577264"/>
          </a:xfrm>
        </p:grpSpPr>
        <p:pic>
          <p:nvPicPr>
            <p:cNvPr id="178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49832" cy="5572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70997" y="343274"/>
              <a:ext cx="447366" cy="2339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26" name="Picture 2" descr="Finger in the ready position and then a tap or click motion">
            <a:extLst>
              <a:ext uri="{FF2B5EF4-FFF2-40B4-BE49-F238E27FC236}">
                <a16:creationId xmlns:a16="http://schemas.microsoft.com/office/drawing/2014/main" id="{1664801F-8DE7-4C38-8382-F4F62EA3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57" y="4273288"/>
            <a:ext cx="60960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람들은 말합니다.…">
            <a:extLst>
              <a:ext uri="{FF2B5EF4-FFF2-40B4-BE49-F238E27FC236}">
                <a16:creationId xmlns:a16="http://schemas.microsoft.com/office/drawing/2014/main" id="{9DECDB41-ADF2-4931-89E3-8EB243E3EFD8}"/>
              </a:ext>
            </a:extLst>
          </p:cNvPr>
          <p:cNvSpPr txBox="1"/>
          <p:nvPr/>
        </p:nvSpPr>
        <p:spPr>
          <a:xfrm>
            <a:off x="1882548" y="7633751"/>
            <a:ext cx="3682098" cy="881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sz="4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에어탭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(Air tap)</a:t>
            </a:r>
            <a:endParaRPr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8" name="Picture 4" descr="Bloom gesture">
            <a:extLst>
              <a:ext uri="{FF2B5EF4-FFF2-40B4-BE49-F238E27FC236}">
                <a16:creationId xmlns:a16="http://schemas.microsoft.com/office/drawing/2014/main" id="{15DC71EC-9BF1-4682-926B-FFA3ADC4598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603" y="4273288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람들은 말합니다.…">
            <a:extLst>
              <a:ext uri="{FF2B5EF4-FFF2-40B4-BE49-F238E27FC236}">
                <a16:creationId xmlns:a16="http://schemas.microsoft.com/office/drawing/2014/main" id="{B415BCD1-DE5B-49BD-8C42-FBB05E4FB0A4}"/>
              </a:ext>
            </a:extLst>
          </p:cNvPr>
          <p:cNvSpPr txBox="1"/>
          <p:nvPr/>
        </p:nvSpPr>
        <p:spPr>
          <a:xfrm>
            <a:off x="8077938" y="7633750"/>
            <a:ext cx="2826095" cy="881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sz="4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블룸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(Bloom)</a:t>
            </a:r>
            <a:endParaRPr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람들은 말합니다.…">
            <a:extLst>
              <a:ext uri="{FF2B5EF4-FFF2-40B4-BE49-F238E27FC236}">
                <a16:creationId xmlns:a16="http://schemas.microsoft.com/office/drawing/2014/main" id="{19E06DFB-2827-498A-8AA7-7E9CFC192E17}"/>
              </a:ext>
            </a:extLst>
          </p:cNvPr>
          <p:cNvSpPr txBox="1"/>
          <p:nvPr/>
        </p:nvSpPr>
        <p:spPr>
          <a:xfrm>
            <a:off x="3067293" y="3392021"/>
            <a:ext cx="1009892" cy="881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sz="4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</a:t>
            </a:r>
            <a:endParaRPr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람들은 말합니다.…">
            <a:extLst>
              <a:ext uri="{FF2B5EF4-FFF2-40B4-BE49-F238E27FC236}">
                <a16:creationId xmlns:a16="http://schemas.microsoft.com/office/drawing/2014/main" id="{6B0DECF6-AFEC-47ED-B323-5D40334B5938}"/>
              </a:ext>
            </a:extLst>
          </p:cNvPr>
          <p:cNvSpPr txBox="1"/>
          <p:nvPr/>
        </p:nvSpPr>
        <p:spPr>
          <a:xfrm>
            <a:off x="8532857" y="3289979"/>
            <a:ext cx="2077492" cy="881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sz="4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윈도우 홈</a:t>
            </a:r>
            <a:endParaRPr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81125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주제에 대해서 이야기 해주세요"/>
          <p:cNvSpPr txBox="1">
            <a:spLocks noGrp="1"/>
          </p:cNvSpPr>
          <p:nvPr>
            <p:ph type="title"/>
          </p:nvPr>
        </p:nvSpPr>
        <p:spPr>
          <a:xfrm>
            <a:off x="1895765" y="890326"/>
            <a:ext cx="10354275" cy="1337668"/>
          </a:xfrm>
          <a:prstGeom prst="rect">
            <a:avLst/>
          </a:prstGeom>
        </p:spPr>
        <p:txBody>
          <a:bodyPr anchor="t"/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홀로렌즈의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홀로그램 체험 영상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682859">
            <a:off x="1091252" y="1010868"/>
            <a:ext cx="517229" cy="518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231721">
            <a:off x="2501610" y="5507230"/>
            <a:ext cx="8095309" cy="513309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소프트웨어 배우는법"/>
          <p:cNvSpPr txBox="1"/>
          <p:nvPr/>
        </p:nvSpPr>
        <p:spPr>
          <a:xfrm>
            <a:off x="3333817" y="7758332"/>
            <a:ext cx="533960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000" b="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홀로그램 고양이랑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놀아주기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9" name="직사각형"/>
          <p:cNvSpPr/>
          <p:nvPr/>
        </p:nvSpPr>
        <p:spPr>
          <a:xfrm>
            <a:off x="516156" y="1995268"/>
            <a:ext cx="12066217" cy="150425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" name="온라인 미디어 3" title="HoloLens MixedRealityViewer Cat">
            <a:hlinkClick r:id="" action="ppaction://media"/>
            <a:extLst>
              <a:ext uri="{FF2B5EF4-FFF2-40B4-BE49-F238E27FC236}">
                <a16:creationId xmlns:a16="http://schemas.microsoft.com/office/drawing/2014/main" id="{AA6C470B-8D6B-4723-A7B4-AEB0ED89AAA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454400" y="31623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9389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74684" y="-1107324"/>
            <a:ext cx="16354168" cy="11931307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직사각형"/>
          <p:cNvSpPr/>
          <p:nvPr/>
        </p:nvSpPr>
        <p:spPr>
          <a:xfrm>
            <a:off x="1050056" y="1383527"/>
            <a:ext cx="10904689" cy="5732268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5" name="“이것은 명언이다 . 명언이 어쩌구 저쩌구 블라블라”"/>
          <p:cNvSpPr txBox="1"/>
          <p:nvPr/>
        </p:nvSpPr>
        <p:spPr>
          <a:xfrm>
            <a:off x="1682883" y="1536357"/>
            <a:ext cx="10398681" cy="518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algn="l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저에 대해 더 알고 싶으신 분은 아래 주소로 방문해 주세요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l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저는 김종필이고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 소프트웨어 회사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버넥트에서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 프로그램 개발자로 일하고 있습니다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l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Email: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3"/>
              </a:rPr>
              <a:t>DeveloperFEEL@gmail.com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Blog: </a:t>
            </a:r>
            <a:r>
              <a:rPr lang="en-US" altLang="ko-KR" dirty="0">
                <a:hlinkClick r:id="rId4"/>
              </a:rPr>
              <a:t>https://developerfeel.blogspot.com/</a:t>
            </a:r>
            <a:endParaRPr lang="en-US" altLang="ko-KR" dirty="0"/>
          </a:p>
          <a:p>
            <a:pPr algn="l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/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소믈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데모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dirty="0">
                <a:hlinkClick r:id="rId5"/>
              </a:rPr>
              <a:t>https://github.com/jongfeel/somul2019</a:t>
            </a:r>
            <a:endParaRPr lang="en-US" altLang="ko-KR" dirty="0"/>
          </a:p>
          <a:p>
            <a:pPr algn="l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저의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dirty="0">
                <a:hlinkClick r:id="rId6"/>
              </a:rPr>
              <a:t>https://github.com/jongfeel/</a:t>
            </a:r>
            <a:endParaRPr lang="en-US" altLang="ko-KR" dirty="0"/>
          </a:p>
          <a:p>
            <a:pPr algn="l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멘토링 활동 페이지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dirty="0">
                <a:hlinkClick r:id="rId7"/>
              </a:rPr>
              <a:t>https://jongfeel.github.io/Software/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7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20690" y="5808480"/>
            <a:ext cx="3648529" cy="4252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소프트웨어란 무엇인가"/>
          <p:cNvSpPr txBox="1">
            <a:spLocks noGrp="1"/>
          </p:cNvSpPr>
          <p:nvPr>
            <p:ph type="ctrTitle"/>
          </p:nvPr>
        </p:nvSpPr>
        <p:spPr>
          <a:xfrm>
            <a:off x="1270000" y="3757218"/>
            <a:ext cx="10464800" cy="3302001"/>
          </a:xfrm>
          <a:prstGeom prst="rect">
            <a:avLst/>
          </a:prstGeom>
        </p:spPr>
        <p:txBody>
          <a:bodyPr anchor="ctr"/>
          <a:lstStyle/>
          <a:p>
            <a:r>
              <a:rPr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소프트웨어란 무엇인가</a:t>
            </a:r>
          </a:p>
        </p:txBody>
      </p:sp>
      <p:sp>
        <p:nvSpPr>
          <p:cNvPr id="271" name="-소프트웨어 그 심오함에 대하여-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7373180"/>
            <a:ext cx="10464800" cy="1130301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-소프트웨어 그 심오함에 대하여-</a:t>
            </a:r>
          </a:p>
        </p:txBody>
      </p:sp>
      <p:sp>
        <p:nvSpPr>
          <p:cNvPr id="272" name="직사각형"/>
          <p:cNvSpPr/>
          <p:nvPr/>
        </p:nvSpPr>
        <p:spPr>
          <a:xfrm>
            <a:off x="-77665" y="-66702"/>
            <a:ext cx="13160130" cy="9887004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7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602" y="4577817"/>
            <a:ext cx="12665596" cy="3275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28862" y="1320506"/>
            <a:ext cx="6822524" cy="3091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85904" y="772775"/>
            <a:ext cx="1537979" cy="1569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8960" y="3563228"/>
            <a:ext cx="1135767" cy="1159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>
            <a:off x="1168157" y="1097213"/>
            <a:ext cx="619841" cy="1159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88165" y="3174934"/>
            <a:ext cx="648478" cy="1212914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감사합니다!"/>
          <p:cNvSpPr txBox="1"/>
          <p:nvPr/>
        </p:nvSpPr>
        <p:spPr>
          <a:xfrm>
            <a:off x="952500" y="4417618"/>
            <a:ext cx="1109980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5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감사합니다!</a:t>
            </a:r>
          </a:p>
        </p:txBody>
      </p:sp>
      <p:pic>
        <p:nvPicPr>
          <p:cNvPr id="280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2755095" y="8524549"/>
            <a:ext cx="819612" cy="843789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관련 정보는 www.somul.kr 에서 더 보실 수 있습니다!"/>
          <p:cNvSpPr txBox="1"/>
          <p:nvPr/>
        </p:nvSpPr>
        <p:spPr>
          <a:xfrm>
            <a:off x="3796818" y="8737655"/>
            <a:ext cx="6173164" cy="527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u="sng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</a:t>
            </a:r>
            <a:r>
              <a:rPr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련 정보는 </a:t>
            </a:r>
            <a:r>
              <a:rPr u="sng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7"/>
              </a:rPr>
              <a:t>www.somul.kr</a:t>
            </a:r>
            <a:r>
              <a:rPr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에서 더 보실 수 있습니다!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직사각형"/>
          <p:cNvSpPr/>
          <p:nvPr/>
        </p:nvSpPr>
        <p:spPr>
          <a:xfrm>
            <a:off x="1548216" y="1206687"/>
            <a:ext cx="10002097" cy="1806754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7" name="김명명 (26세, 백수)"/>
          <p:cNvSpPr txBox="1"/>
          <p:nvPr/>
        </p:nvSpPr>
        <p:spPr>
          <a:xfrm>
            <a:off x="3399357" y="1441230"/>
            <a:ext cx="6415757" cy="1337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종필 입니다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1" name="매력있어요…"/>
          <p:cNvSpPr txBox="1"/>
          <p:nvPr/>
        </p:nvSpPr>
        <p:spPr>
          <a:xfrm>
            <a:off x="6607235" y="3013441"/>
            <a:ext cx="5928546" cy="6450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16718" indent="-416718" algn="l">
              <a:lnSpc>
                <a:spcPct val="200000"/>
              </a:lnSpc>
              <a:buSzPct val="145000"/>
              <a:buChar char="-"/>
              <a:defRPr sz="3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살배기 딸을 키우는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40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 아저씨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16718" indent="-416718" algn="l">
              <a:lnSpc>
                <a:spcPct val="200000"/>
              </a:lnSpc>
              <a:buSzPct val="145000"/>
              <a:buChar char="-"/>
              <a:defRPr sz="3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(AR)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 개발자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16718" indent="-416718" algn="l">
              <a:lnSpc>
                <a:spcPct val="200000"/>
              </a:lnSpc>
              <a:buSzPct val="145000"/>
              <a:buChar char="-"/>
              <a:defRPr sz="3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한때 게임 프로그래머를 꿈꾸고 대학에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>
              <a:lnSpc>
                <a:spcPct val="200000"/>
              </a:lnSpc>
              <a:buSzPct val="145000"/>
              <a:defRPr sz="3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입학했지만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 15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년간 게임 아닌 개발만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lnSpc>
                <a:spcPct val="200000"/>
              </a:lnSpc>
              <a:buSzPct val="145000"/>
              <a:buFontTx/>
              <a:buChar char="-"/>
              <a:defRPr sz="3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소프트웨어 개발 멘토링 활동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lnSpc>
                <a:spcPct val="200000"/>
              </a:lnSpc>
              <a:buSzPct val="145000"/>
              <a:buFontTx/>
              <a:buChar char="-"/>
              <a:defRPr sz="3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가끔 알고리즘 문제 풀기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l">
              <a:lnSpc>
                <a:spcPct val="200000"/>
              </a:lnSpc>
              <a:buSzPct val="145000"/>
              <a:buFontTx/>
              <a:buChar char="-"/>
              <a:defRPr sz="3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어쩌다 보니 개발이 취미가 됐어요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pic>
        <p:nvPicPr>
          <p:cNvPr id="15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3820" y="1797388"/>
            <a:ext cx="641424" cy="625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49226" y="1797388"/>
            <a:ext cx="624102" cy="625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8718C22-0A43-46A7-8AAD-A644DBF07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16" y="3369598"/>
            <a:ext cx="4741994" cy="30780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EA5B18-0581-406E-BF61-B952454211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87" y="6962899"/>
            <a:ext cx="4728023" cy="22514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"/>
          <p:cNvSpPr/>
          <p:nvPr/>
        </p:nvSpPr>
        <p:spPr>
          <a:xfrm>
            <a:off x="-77664" y="-66702"/>
            <a:ext cx="13160129" cy="9887004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2090" y="2304006"/>
            <a:ext cx="1344917" cy="134815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여기는 소주제 자리입니다."/>
          <p:cNvSpPr txBox="1">
            <a:spLocks noGrp="1"/>
          </p:cNvSpPr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5500">
                <a:solidFill>
                  <a:schemeClr val="accent5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(AR)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9" name="2"/>
          <p:cNvSpPr txBox="1"/>
          <p:nvPr/>
        </p:nvSpPr>
        <p:spPr>
          <a:xfrm>
            <a:off x="5220600" y="2735646"/>
            <a:ext cx="2563600" cy="83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t>2</a:t>
            </a:r>
          </a:p>
        </p:txBody>
      </p:sp>
      <p:sp>
        <p:nvSpPr>
          <p:cNvPr id="160" name="선"/>
          <p:cNvSpPr/>
          <p:nvPr/>
        </p:nvSpPr>
        <p:spPr>
          <a:xfrm>
            <a:off x="2818519" y="5638800"/>
            <a:ext cx="7367763" cy="0"/>
          </a:xfrm>
          <a:prstGeom prst="lin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0684" y="4458975"/>
            <a:ext cx="857129" cy="835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90930" y="4634200"/>
            <a:ext cx="833979" cy="835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78939" y="4077618"/>
            <a:ext cx="340961" cy="338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"/>
          <p:cNvSpPr/>
          <p:nvPr/>
        </p:nvSpPr>
        <p:spPr>
          <a:xfrm>
            <a:off x="-77664" y="-66702"/>
            <a:ext cx="13160129" cy="9887004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5" name="직사각형"/>
          <p:cNvSpPr/>
          <p:nvPr/>
        </p:nvSpPr>
        <p:spPr>
          <a:xfrm>
            <a:off x="686973" y="1975516"/>
            <a:ext cx="5624170" cy="324830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7" name="사진을 띄워놓고 설명하자"/>
          <p:cNvSpPr txBox="1">
            <a:spLocks noGrp="1"/>
          </p:cNvSpPr>
          <p:nvPr>
            <p:ph type="title"/>
          </p:nvPr>
        </p:nvSpPr>
        <p:spPr>
          <a:xfrm>
            <a:off x="1616365" y="664666"/>
            <a:ext cx="10354275" cy="1337668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(AR)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이란 무엇일까요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1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8682859">
            <a:off x="532452" y="853810"/>
            <a:ext cx="517229" cy="518265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직사각형"/>
          <p:cNvSpPr/>
          <p:nvPr/>
        </p:nvSpPr>
        <p:spPr>
          <a:xfrm>
            <a:off x="6452773" y="1975516"/>
            <a:ext cx="5624170" cy="324830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1" name="직사각형"/>
          <p:cNvSpPr/>
          <p:nvPr/>
        </p:nvSpPr>
        <p:spPr>
          <a:xfrm>
            <a:off x="686973" y="5906269"/>
            <a:ext cx="5624170" cy="324830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3" name="직사각형"/>
          <p:cNvSpPr/>
          <p:nvPr/>
        </p:nvSpPr>
        <p:spPr>
          <a:xfrm>
            <a:off x="6452773" y="5906269"/>
            <a:ext cx="5624171" cy="324830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" name="Picture 2" descr="ì¦ê°íì¤ì ëí ì´ë¯¸ì§ ê²ìê²°ê³¼">
            <a:extLst>
              <a:ext uri="{FF2B5EF4-FFF2-40B4-BE49-F238E27FC236}">
                <a16:creationId xmlns:a16="http://schemas.microsoft.com/office/drawing/2014/main" id="{629808FE-EA82-469D-81E8-16620E9E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2" y="1972973"/>
            <a:ext cx="4885152" cy="325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ì¦ê°íì¤ì ëí ì´ë¯¸ì§ ê²ìê²°ê³¼">
            <a:extLst>
              <a:ext uri="{FF2B5EF4-FFF2-40B4-BE49-F238E27FC236}">
                <a16:creationId xmlns:a16="http://schemas.microsoft.com/office/drawing/2014/main" id="{A96A9AA6-00B0-42DD-B3D2-5A64B51EB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168" y="1967566"/>
            <a:ext cx="4281261" cy="324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ì¦ê°íì¤ì ëí ì´ë¯¸ì§ ê²ìê²°ê³¼">
            <a:extLst>
              <a:ext uri="{FF2B5EF4-FFF2-40B4-BE49-F238E27FC236}">
                <a16:creationId xmlns:a16="http://schemas.microsoft.com/office/drawing/2014/main" id="{05268306-8A9C-40B6-AB82-0FC246F7F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03" y="5923416"/>
            <a:ext cx="5398510" cy="32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íë¡ë ì¦ì ëí ì´ë¯¸ì§ ê²ìê²°ê³¼">
            <a:extLst>
              <a:ext uri="{FF2B5EF4-FFF2-40B4-BE49-F238E27FC236}">
                <a16:creationId xmlns:a16="http://schemas.microsoft.com/office/drawing/2014/main" id="{39EDC344-F495-4843-881F-6377A259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28" y="5965057"/>
            <a:ext cx="5622415" cy="315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B8793E-F0BD-47D5-84BF-5FD320D7E63A}"/>
              </a:ext>
            </a:extLst>
          </p:cNvPr>
          <p:cNvSpPr txBox="1"/>
          <p:nvPr/>
        </p:nvSpPr>
        <p:spPr>
          <a:xfrm>
            <a:off x="2023492" y="5215867"/>
            <a:ext cx="295112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배달의민족 주아" panose="02020603020101020101" charset="-127"/>
                <a:ea typeface="배달의민족 주아" panose="02020603020101020101" charset="-127"/>
                <a:sym typeface="Helvetica Neue"/>
              </a:rPr>
              <a:t>포켓몬고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배달의민족 주아" panose="02020603020101020101" charset="-127"/>
                <a:ea typeface="배달의민족 주아" panose="02020603020101020101" charset="-127"/>
                <a:sym typeface="Helvetica Neue"/>
              </a:rPr>
              <a:t>(Go) 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배달의민족 주아" panose="02020603020101020101" charset="-127"/>
                <a:ea typeface="배달의민족 주아" panose="02020603020101020101" charset="-127"/>
                <a:sym typeface="Helvetica Neue"/>
              </a:rPr>
              <a:t>게임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95E95D-6607-47CA-8684-323ECA85FD28}"/>
              </a:ext>
            </a:extLst>
          </p:cNvPr>
          <p:cNvSpPr txBox="1"/>
          <p:nvPr/>
        </p:nvSpPr>
        <p:spPr>
          <a:xfrm>
            <a:off x="8387407" y="5215868"/>
            <a:ext cx="218008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배달의민족 주아" panose="02020603020101020101" charset="-127"/>
                <a:ea typeface="배달의민족 주아" panose="02020603020101020101" charset="-127"/>
                <a:sym typeface="Helvetica Neue"/>
              </a:rPr>
              <a:t>실내 인테리어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500B71-03F1-4DAE-A057-DFBA8C766417}"/>
              </a:ext>
            </a:extLst>
          </p:cNvPr>
          <p:cNvSpPr txBox="1"/>
          <p:nvPr/>
        </p:nvSpPr>
        <p:spPr>
          <a:xfrm>
            <a:off x="2626222" y="9233217"/>
            <a:ext cx="174567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배달의민족 주아" panose="02020603020101020101" charset="-127"/>
                <a:ea typeface="배달의민족 주아" panose="02020603020101020101" charset="-127"/>
                <a:sym typeface="Helvetica Neue"/>
              </a:rPr>
              <a:t>네비게이션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722DEA-DCD0-425E-991F-8FF222926D0B}"/>
              </a:ext>
            </a:extLst>
          </p:cNvPr>
          <p:cNvSpPr txBox="1"/>
          <p:nvPr/>
        </p:nvSpPr>
        <p:spPr>
          <a:xfrm>
            <a:off x="8480622" y="9121642"/>
            <a:ext cx="167994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dirty="0">
                <a:latin typeface="배달의민족 주아" panose="02020603020101020101" charset="-127"/>
                <a:ea typeface="배달의민족 주아" panose="02020603020101020101" charset="-127"/>
              </a:rPr>
              <a:t>3D </a:t>
            </a:r>
            <a:r>
              <a:rPr lang="ko-KR" altLang="en-US" sz="3200" dirty="0">
                <a:latin typeface="배달의민족 주아" panose="02020603020101020101" charset="-127"/>
                <a:ea typeface="배달의민족 주아" panose="02020603020101020101" charset="-127"/>
              </a:rPr>
              <a:t>디자인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배달의민족 주아" panose="02020603020101020101" charset="-127"/>
              <a:ea typeface="배달의민족 주아" panose="02020603020101020101" charset="-127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341398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주제에 대해서 이야기 해주세요"/>
          <p:cNvSpPr txBox="1">
            <a:spLocks noGrp="1"/>
          </p:cNvSpPr>
          <p:nvPr>
            <p:ph type="title"/>
          </p:nvPr>
        </p:nvSpPr>
        <p:spPr>
          <a:xfrm>
            <a:off x="1895765" y="890326"/>
            <a:ext cx="10354275" cy="1337668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마인크래프트도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증강현실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(AR)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즐길 수 있어요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682859">
            <a:off x="1091252" y="1010868"/>
            <a:ext cx="517229" cy="518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231721">
            <a:off x="2501610" y="5507230"/>
            <a:ext cx="8095309" cy="513309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소프트웨어 배우는법"/>
          <p:cNvSpPr txBox="1"/>
          <p:nvPr/>
        </p:nvSpPr>
        <p:spPr>
          <a:xfrm>
            <a:off x="4466464" y="7770247"/>
            <a:ext cx="3526606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000" b="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마인크래프트 어스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9" name="직사각형"/>
          <p:cNvSpPr/>
          <p:nvPr/>
        </p:nvSpPr>
        <p:spPr>
          <a:xfrm>
            <a:off x="516156" y="1995268"/>
            <a:ext cx="12066217" cy="150425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0" name="직사각형"/>
          <p:cNvSpPr/>
          <p:nvPr/>
        </p:nvSpPr>
        <p:spPr>
          <a:xfrm>
            <a:off x="2503663" y="2480211"/>
            <a:ext cx="7842283" cy="405946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" name="온라인 미디어 2" title="Minecraft Earth - Official Reveal Trailer (AR Game)">
            <a:hlinkClick r:id="" action="ppaction://media"/>
            <a:extLst>
              <a:ext uri="{FF2B5EF4-FFF2-40B4-BE49-F238E27FC236}">
                <a16:creationId xmlns:a16="http://schemas.microsoft.com/office/drawing/2014/main" id="{26A22EFD-5324-4204-A104-48EED979E06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816388" y="2480211"/>
            <a:ext cx="7216832" cy="405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3296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직사각형"/>
          <p:cNvSpPr/>
          <p:nvPr/>
        </p:nvSpPr>
        <p:spPr>
          <a:xfrm>
            <a:off x="552540" y="7176197"/>
            <a:ext cx="11899720" cy="2212395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3" name="사람들은 말합니다.…"/>
          <p:cNvSpPr txBox="1"/>
          <p:nvPr/>
        </p:nvSpPr>
        <p:spPr>
          <a:xfrm>
            <a:off x="7305338" y="3009144"/>
            <a:ext cx="5277035" cy="97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실제 환경 위에 가상의 물체를 합성해서 보여주는 컴퓨터 그래픽 기법 중 하나로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4" name="소프트웨어는 어려운게 아니다. 상당히 어렵다."/>
          <p:cNvSpPr txBox="1"/>
          <p:nvPr/>
        </p:nvSpPr>
        <p:spPr>
          <a:xfrm>
            <a:off x="885404" y="7419989"/>
            <a:ext cx="11233992" cy="172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000" b="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현실세계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가상물체를 한번에 볼 수 있는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소프트웨어의 기법입니다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5" name="직사각형"/>
          <p:cNvSpPr/>
          <p:nvPr/>
        </p:nvSpPr>
        <p:spPr>
          <a:xfrm>
            <a:off x="516156" y="2527073"/>
            <a:ext cx="12066217" cy="150425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6" name="소프트웨어는 정말 어려운 걸까요?"/>
          <p:cNvSpPr txBox="1"/>
          <p:nvPr/>
        </p:nvSpPr>
        <p:spPr>
          <a:xfrm>
            <a:off x="3200400" y="1032537"/>
            <a:ext cx="9111630" cy="1337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algn="l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(AR)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이런거에요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7" name="무슨 페이지인가요"/>
          <p:cNvSpPr txBox="1"/>
          <p:nvPr/>
        </p:nvSpPr>
        <p:spPr>
          <a:xfrm>
            <a:off x="446413" y="320215"/>
            <a:ext cx="182742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000" b="0">
                <a:solidFill>
                  <a:schemeClr val="accent5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무슨 페이지인가요</a:t>
            </a:r>
          </a:p>
        </p:txBody>
      </p:sp>
      <p:pic>
        <p:nvPicPr>
          <p:cNvPr id="19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8213" y="6764636"/>
            <a:ext cx="659065" cy="721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3061" y="9007168"/>
            <a:ext cx="554626" cy="475225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직사각형"/>
          <p:cNvSpPr/>
          <p:nvPr/>
        </p:nvSpPr>
        <p:spPr>
          <a:xfrm>
            <a:off x="552899" y="3199822"/>
            <a:ext cx="5720259" cy="299583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2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2169404" y="1442239"/>
            <a:ext cx="517229" cy="518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6868301" y="3142666"/>
            <a:ext cx="261046" cy="261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Picture 2" descr="0feb7a56-f8c1-45e1-a412-a7edf8141f4e">
            <a:extLst>
              <a:ext uri="{FF2B5EF4-FFF2-40B4-BE49-F238E27FC236}">
                <a16:creationId xmlns:a16="http://schemas.microsoft.com/office/drawing/2014/main" id="{131D1804-22B6-4FF6-AB89-B1346C9FF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90" y="3199822"/>
            <a:ext cx="5708676" cy="299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람들은 말합니다.…">
            <a:extLst>
              <a:ext uri="{FF2B5EF4-FFF2-40B4-BE49-F238E27FC236}">
                <a16:creationId xmlns:a16="http://schemas.microsoft.com/office/drawing/2014/main" id="{E597C1AE-AF09-4DFF-9BDA-DC6A4DAB86C7}"/>
              </a:ext>
            </a:extLst>
          </p:cNvPr>
          <p:cNvSpPr txBox="1"/>
          <p:nvPr/>
        </p:nvSpPr>
        <p:spPr>
          <a:xfrm>
            <a:off x="7305338" y="4092230"/>
            <a:ext cx="5277035" cy="527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영어는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Augmented Reality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16" name="이미지" descr="이미지">
            <a:extLst>
              <a:ext uri="{FF2B5EF4-FFF2-40B4-BE49-F238E27FC236}">
                <a16:creationId xmlns:a16="http://schemas.microsoft.com/office/drawing/2014/main" id="{B3212B39-1001-4A94-88E3-20F34D371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6868301" y="4225752"/>
            <a:ext cx="261046" cy="26157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사람들은 말합니다.…">
            <a:extLst>
              <a:ext uri="{FF2B5EF4-FFF2-40B4-BE49-F238E27FC236}">
                <a16:creationId xmlns:a16="http://schemas.microsoft.com/office/drawing/2014/main" id="{90C68F56-4010-4AAC-8B82-669A0954969D}"/>
              </a:ext>
            </a:extLst>
          </p:cNvPr>
          <p:cNvSpPr txBox="1"/>
          <p:nvPr/>
        </p:nvSpPr>
        <p:spPr>
          <a:xfrm>
            <a:off x="7305338" y="4811572"/>
            <a:ext cx="5277035" cy="2300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VR(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가상현실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Virtual Reality)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다른 점은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현실 세계를 통해 그래픽을 보여주느냐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>
              <a:lnSpc>
                <a:spcPct val="120000"/>
              </a:lnSpc>
              <a:defRPr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완전히 컴퓨터 그래픽으로 가상의 공간에 보여주느냐 차이가 있어요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8" name="이미지" descr="이미지">
            <a:extLst>
              <a:ext uri="{FF2B5EF4-FFF2-40B4-BE49-F238E27FC236}">
                <a16:creationId xmlns:a16="http://schemas.microsoft.com/office/drawing/2014/main" id="{CDCDC4FE-2759-4A29-A6F1-C79AB4306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682859">
            <a:off x="6868301" y="4945094"/>
            <a:ext cx="261046" cy="2615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807744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직사각형"/>
          <p:cNvSpPr/>
          <p:nvPr/>
        </p:nvSpPr>
        <p:spPr>
          <a:xfrm>
            <a:off x="-77664" y="-66702"/>
            <a:ext cx="13160129" cy="9887004"/>
          </a:xfrm>
          <a:prstGeom prst="rect">
            <a:avLst/>
          </a:prstGeom>
          <a:solidFill>
            <a:srgbClr val="F1E6B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2090" y="2304006"/>
            <a:ext cx="1344917" cy="134815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여기는 소주제 자리입니다."/>
          <p:cNvSpPr txBox="1">
            <a:spLocks noGrp="1"/>
          </p:cNvSpPr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5500">
                <a:solidFill>
                  <a:schemeClr val="accent5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증강현실 소프트웨어 시작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8" name="3"/>
          <p:cNvSpPr txBox="1"/>
          <p:nvPr/>
        </p:nvSpPr>
        <p:spPr>
          <a:xfrm>
            <a:off x="5220600" y="2735646"/>
            <a:ext cx="2563600" cy="83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t>3</a:t>
            </a:r>
          </a:p>
        </p:txBody>
      </p:sp>
      <p:sp>
        <p:nvSpPr>
          <p:cNvPr id="209" name="선"/>
          <p:cNvSpPr/>
          <p:nvPr/>
        </p:nvSpPr>
        <p:spPr>
          <a:xfrm>
            <a:off x="2818519" y="5638800"/>
            <a:ext cx="7367763" cy="0"/>
          </a:xfrm>
          <a:prstGeom prst="lin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1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0684" y="4458975"/>
            <a:ext cx="857129" cy="835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90930" y="4634200"/>
            <a:ext cx="833979" cy="835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78939" y="4077618"/>
            <a:ext cx="340961" cy="3388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8415096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762</Words>
  <Application>Microsoft Office PowerPoint</Application>
  <PresentationFormat>사용자 지정</PresentationFormat>
  <Paragraphs>178</Paragraphs>
  <Slides>33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Helvetica Neue Thin</vt:lpstr>
      <vt:lpstr>Helvetica Neue Medium</vt:lpstr>
      <vt:lpstr>Helvetica Neue</vt:lpstr>
      <vt:lpstr>배달의민족 주아</vt:lpstr>
      <vt:lpstr>Helvetica Neue Light</vt:lpstr>
      <vt:lpstr>배달의민족 주아 OTF</vt:lpstr>
      <vt:lpstr>White</vt:lpstr>
      <vt:lpstr>증강현실(AR) 소프트웨어</vt:lpstr>
      <vt:lpstr>목차</vt:lpstr>
      <vt:lpstr>자기소개</vt:lpstr>
      <vt:lpstr>PowerPoint 프레젠테이션</vt:lpstr>
      <vt:lpstr>증강현실(AR)</vt:lpstr>
      <vt:lpstr>증강현실(AR)이란 무엇일까요?</vt:lpstr>
      <vt:lpstr>마인크래프트도 증강현실(AR)로 즐길 수 있어요</vt:lpstr>
      <vt:lpstr>PowerPoint 프레젠테이션</vt:lpstr>
      <vt:lpstr>증강현실 소프트웨어 시작</vt:lpstr>
      <vt:lpstr>잠깐! 소프트웨어란?</vt:lpstr>
      <vt:lpstr>PowerPoint 프레젠테이션</vt:lpstr>
      <vt:lpstr>증강현실 소프트웨어는 뭐가 다를까요?</vt:lpstr>
      <vt:lpstr>증강현실 소프트웨어는 뭐가 다를까요?</vt:lpstr>
      <vt:lpstr>증강현실 소프트웨어는 뭐가 다를까요?</vt:lpstr>
      <vt:lpstr>증강현실 소프트웨어는 뭐가 다를까요?</vt:lpstr>
      <vt:lpstr>PowerPoint 프레젠테이션</vt:lpstr>
      <vt:lpstr>증강현실(AR) 소프트웨어 체험하기</vt:lpstr>
      <vt:lpstr>증강현실(AR) 소프트웨어 체험하기</vt:lpstr>
      <vt:lpstr>컴퓨터 비전, 센서 그리고 인공지능</vt:lpstr>
      <vt:lpstr>증강현실을 위한 중요한 기술들</vt:lpstr>
      <vt:lpstr>컴퓨터 비전으로 영상 이미지 가져오기</vt:lpstr>
      <vt:lpstr>센서로 위치 및 공간 인식하기</vt:lpstr>
      <vt:lpstr>그리고 인공지능(AI)으로 예측 결과 얻기</vt:lpstr>
      <vt:lpstr>PowerPoint 프레젠테이션</vt:lpstr>
      <vt:lpstr>컴퓨터 사고 (Computational Thinking)</vt:lpstr>
      <vt:lpstr>컴퓨터 사고는 무엇일까요?</vt:lpstr>
      <vt:lpstr>컴퓨터 사고하기, 샌드위치 만드는 순서</vt:lpstr>
      <vt:lpstr>증강현실기기 홀로렌즈(Hololens)</vt:lpstr>
      <vt:lpstr>PowerPoint 프레젠테이션</vt:lpstr>
      <vt:lpstr>홀로렌즈 조작하기</vt:lpstr>
      <vt:lpstr>홀로렌즈의 홀로그램 체험 영상</vt:lpstr>
      <vt:lpstr>PowerPoint 프레젠테이션</vt:lpstr>
      <vt:lpstr>소프트웨어란 무엇인가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소프트웨어란 무엇인가</dc:title>
  <dc:creator>Jong Feel Kim</dc:creator>
  <cp:lastModifiedBy>Kim Jong Feel</cp:lastModifiedBy>
  <cp:revision>16</cp:revision>
  <dcterms:modified xsi:type="dcterms:W3CDTF">2019-05-25T03:30:36Z</dcterms:modified>
</cp:coreProperties>
</file>